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55" r:id="rId2"/>
  </p:sldMasterIdLst>
  <p:notesMasterIdLst>
    <p:notesMasterId r:id="rId15"/>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9" roundtripDataSignature="AMtx7mg0fPufJzWVER4Lm4+nU7tEt1Qyz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589F1A3-9EDC-488D-AD39-195D5DC50DE2}">
  <a:tblStyle styleId="{3589F1A3-9EDC-488D-AD39-195D5DC50DE2}" styleName="Table_0">
    <a:wholeTbl>
      <a:tcTxStyle b="off" i="off">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EBF2B627-6084-4149-9BD1-B4022C6A2A86}"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b="off" i="off"/>
      <a:tcStyle>
        <a:tcBdr/>
        <a:fill>
          <a:solidFill>
            <a:srgbClr val="D0DEEF"/>
          </a:solidFill>
        </a:fill>
      </a:tcStyle>
    </a:band1H>
    <a:band2H>
      <a:tcTxStyle b="off" i="off"/>
      <a:tcStyle>
        <a:tcBdr/>
      </a:tcStyle>
    </a:band2H>
    <a:band1V>
      <a:tcTxStyle b="off" i="off"/>
      <a:tcStyle>
        <a:tcBdr/>
        <a:fill>
          <a:solidFill>
            <a:srgbClr val="D0DEEF"/>
          </a:solidFill>
        </a:fill>
      </a:tcStyle>
    </a:band1V>
    <a:band2V>
      <a:tcTxStyle b="off" i="off"/>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 styleId="{3C83F897-FD35-4882-9A03-D51B95853BFB}" styleName="Table_2">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04D41D3D-5396-4AF8-A68E-371529CF005F}" styleName="Table_3">
    <a:wholeTbl>
      <a:tcTxStyle b="off" i="off">
        <a:font>
          <a:latin typeface="Trebuchet MS"/>
          <a:ea typeface="Trebuchet MS"/>
          <a:cs typeface="Trebuchet MS"/>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9F6FC"/>
          </a:solidFill>
        </a:fill>
      </a:tcStyle>
    </a:wholeTbl>
    <a:band1H>
      <a:tcTxStyle b="off" i="off"/>
      <a:tcStyle>
        <a:tcBdr/>
        <a:fill>
          <a:solidFill>
            <a:srgbClr val="D1ECF9"/>
          </a:solidFill>
        </a:fill>
      </a:tcStyle>
    </a:band1H>
    <a:band2H>
      <a:tcTxStyle b="off" i="off"/>
      <a:tcStyle>
        <a:tcBdr/>
      </a:tcStyle>
    </a:band2H>
    <a:band1V>
      <a:tcTxStyle b="off" i="off"/>
      <a:tcStyle>
        <a:tcBdr/>
        <a:fill>
          <a:solidFill>
            <a:srgbClr val="D1ECF9"/>
          </a:solidFill>
        </a:fill>
      </a:tcStyle>
    </a:band1V>
    <a:band2V>
      <a:tcTxStyle b="off" i="off"/>
      <a:tcStyle>
        <a:tcBdr/>
      </a:tcStyle>
    </a:band2V>
    <a:lastCol>
      <a:tcTxStyle b="on" i="off">
        <a:font>
          <a:latin typeface="Trebuchet MS"/>
          <a:ea typeface="Trebuchet MS"/>
          <a:cs typeface="Trebuchet MS"/>
        </a:font>
        <a:srgbClr val="FFFFFF"/>
      </a:tcTxStyle>
      <a:tcStyle>
        <a:tcBdr/>
        <a:fill>
          <a:solidFill>
            <a:srgbClr val="5FCBEF"/>
          </a:solidFill>
        </a:fill>
      </a:tcStyle>
    </a:lastCol>
    <a:firstCol>
      <a:tcTxStyle b="on" i="off">
        <a:font>
          <a:latin typeface="Trebuchet MS"/>
          <a:ea typeface="Trebuchet MS"/>
          <a:cs typeface="Trebuchet MS"/>
        </a:font>
        <a:srgbClr val="FFFFFF"/>
      </a:tcTxStyle>
      <a:tcStyle>
        <a:tcBdr/>
        <a:fill>
          <a:solidFill>
            <a:srgbClr val="5FCBEF"/>
          </a:solidFill>
        </a:fill>
      </a:tcStyle>
    </a:firstCol>
    <a:lastRow>
      <a:tcTxStyle b="on" i="off">
        <a:font>
          <a:latin typeface="Trebuchet MS"/>
          <a:ea typeface="Trebuchet MS"/>
          <a:cs typeface="Trebuchet MS"/>
        </a:font>
        <a:srgbClr val="FFFFFF"/>
      </a:tcTxStyle>
      <a:tcStyle>
        <a:tcBdr>
          <a:top>
            <a:ln w="38100" cap="flat" cmpd="sng">
              <a:solidFill>
                <a:srgbClr val="FFFFFF"/>
              </a:solidFill>
              <a:prstDash val="solid"/>
              <a:round/>
              <a:headEnd type="none" w="sm" len="sm"/>
              <a:tailEnd type="none" w="sm" len="sm"/>
            </a:ln>
          </a:top>
        </a:tcBdr>
        <a:fill>
          <a:solidFill>
            <a:srgbClr val="5FCBEF"/>
          </a:solidFill>
        </a:fill>
      </a:tcStyle>
    </a:lastRow>
    <a:seCell>
      <a:tcTxStyle b="off" i="off"/>
      <a:tcStyle>
        <a:tcBdr/>
      </a:tcStyle>
    </a:seCell>
    <a:swCell>
      <a:tcTxStyle b="off" i="off"/>
      <a:tcStyle>
        <a:tcBdr/>
      </a:tcStyle>
    </a:swCell>
    <a:firstRow>
      <a:tcTxStyle b="on" i="off">
        <a:font>
          <a:latin typeface="Trebuchet MS"/>
          <a:ea typeface="Trebuchet MS"/>
          <a:cs typeface="Trebuchet MS"/>
        </a:font>
        <a:srgbClr val="FFFFFF"/>
      </a:tcTxStyle>
      <a:tcStyle>
        <a:tcBdr>
          <a:bottom>
            <a:ln w="38100" cap="flat" cmpd="sng">
              <a:solidFill>
                <a:srgbClr val="FFFFFF"/>
              </a:solidFill>
              <a:prstDash val="solid"/>
              <a:round/>
              <a:headEnd type="none" w="sm" len="sm"/>
              <a:tailEnd type="none" w="sm" len="sm"/>
            </a:ln>
          </a:bottom>
        </a:tcBdr>
        <a:fill>
          <a:solidFill>
            <a:srgbClr val="5FCBEF"/>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68"/>
  </p:normalViewPr>
  <p:slideViewPr>
    <p:cSldViewPr snapToGrid="0">
      <p:cViewPr varScale="1">
        <p:scale>
          <a:sx n="119" d="100"/>
          <a:sy n="119" d="100"/>
        </p:scale>
        <p:origin x="85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23" Type="http://schemas.openxmlformats.org/officeDocument/2006/relationships/tableStyles" Target="tableStyles.xml"/><Relationship Id="rId10" Type="http://schemas.openxmlformats.org/officeDocument/2006/relationships/slide" Target="slides/slide8.xml"/><Relationship Id="rId19" Type="http://customschemas.google.com/relationships/presentationmetadata" Target="meta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245ad1ebe7a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6" name="Google Shape;76;g245ad1ebe7a_0_12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486fad1d9b_0_41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138" name="Google Shape;138;g2486fad1d9b_0_4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146" name="Google Shape;146;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26a4c3b9ec7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6" name="Google Shape;156;g26a4c3b9ec7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282d0d150c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2" name="Google Shape;82;g282d0d150c6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2486fad1d9b_0_9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8" name="Google Shape;88;g2486fad1d9b_0_9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2486fad1d9b_0_34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7" name="Google Shape;97;g2486fad1d9b_0_34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36f71009452_0_0:notes"/>
          <p:cNvSpPr txBox="1">
            <a:spLocks noGrp="1"/>
          </p:cNvSpPr>
          <p:nvPr>
            <p:ph type="body" idx="1"/>
          </p:nvPr>
        </p:nvSpPr>
        <p:spPr>
          <a:xfrm>
            <a:off x="685800" y="4400550"/>
            <a:ext cx="5486400" cy="36006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04" name="Google Shape;104;g36f71009452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36f71009452_0_76:notes"/>
          <p:cNvSpPr txBox="1">
            <a:spLocks noGrp="1"/>
          </p:cNvSpPr>
          <p:nvPr>
            <p:ph type="body" idx="1"/>
          </p:nvPr>
        </p:nvSpPr>
        <p:spPr>
          <a:xfrm>
            <a:off x="685800" y="4400550"/>
            <a:ext cx="5486400" cy="36006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0" name="Google Shape;110;g36f71009452_0_7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400" b="0" i="0" u="none" strike="noStrike" cap="none">
                <a:solidFill>
                  <a:srgbClr val="000000"/>
                </a:solidFill>
                <a:latin typeface="Arial"/>
                <a:ea typeface="Arial"/>
                <a:cs typeface="Arial"/>
                <a:sym typeface="Arial"/>
              </a:rPr>
              <a:t>7</a:t>
            </a:fld>
            <a:endParaRPr sz="1400" b="0" i="0" u="none" strike="noStrike" cap="none">
              <a:solidFill>
                <a:srgbClr val="000000"/>
              </a:solidFill>
              <a:latin typeface="Arial"/>
              <a:ea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5" name="Google Shape;12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36f71009452_0_15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1" name="Google Shape;131;g36f71009452_0_15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Custom Layout 1">
  <p:cSld name="CUSTOM_2">
    <p:spTree>
      <p:nvGrpSpPr>
        <p:cNvPr id="1" name="Shape 10"/>
        <p:cNvGrpSpPr/>
        <p:nvPr/>
      </p:nvGrpSpPr>
      <p:grpSpPr>
        <a:xfrm>
          <a:off x="0" y="0"/>
          <a:ext cx="0" cy="0"/>
          <a:chOff x="0" y="0"/>
          <a:chExt cx="0" cy="0"/>
        </a:xfrm>
      </p:grpSpPr>
      <p:sp>
        <p:nvSpPr>
          <p:cNvPr id="11" name="Google Shape;11;g245ad1ebe7a_0_117"/>
          <p:cNvSpPr txBox="1">
            <a:spLocks noGrp="1"/>
          </p:cNvSpPr>
          <p:nvPr>
            <p:ph type="title"/>
          </p:nvPr>
        </p:nvSpPr>
        <p:spPr>
          <a:xfrm>
            <a:off x="660450" y="1246862"/>
            <a:ext cx="10871100" cy="114300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12" name="Google Shape;12;g245ad1ebe7a_0_117"/>
          <p:cNvSpPr txBox="1">
            <a:spLocks noGrp="1"/>
          </p:cNvSpPr>
          <p:nvPr>
            <p:ph type="body" idx="1"/>
          </p:nvPr>
        </p:nvSpPr>
        <p:spPr>
          <a:xfrm>
            <a:off x="1103575" y="2706425"/>
            <a:ext cx="5373300" cy="3113700"/>
          </a:xfrm>
          <a:prstGeom prst="rect">
            <a:avLst/>
          </a:prstGeom>
          <a:noFill/>
          <a:ln>
            <a:noFill/>
          </a:ln>
        </p:spPr>
        <p:txBody>
          <a:bodyPr spcFirstLastPara="1" wrap="square" lIns="91425" tIns="45700" rIns="91425" bIns="45700" anchor="t" anchorCtr="0">
            <a:noAutofit/>
          </a:bodyPr>
          <a:lstStyle>
            <a:lvl1pPr marL="457200" lvl="0" indent="-355600" algn="l">
              <a:lnSpc>
                <a:spcPct val="100000"/>
              </a:lnSpc>
              <a:spcBef>
                <a:spcPts val="400"/>
              </a:spcBef>
              <a:spcAft>
                <a:spcPts val="0"/>
              </a:spcAft>
              <a:buSzPts val="2000"/>
              <a:buChar char="•"/>
              <a:defRPr/>
            </a:lvl1pPr>
            <a:lvl2pPr marL="914400" lvl="1" indent="-342900" algn="l">
              <a:lnSpc>
                <a:spcPct val="100000"/>
              </a:lnSpc>
              <a:spcBef>
                <a:spcPts val="360"/>
              </a:spcBef>
              <a:spcAft>
                <a:spcPts val="0"/>
              </a:spcAft>
              <a:buSzPts val="1800"/>
              <a:buChar char="–"/>
              <a:defRPr/>
            </a:lvl2pPr>
            <a:lvl3pPr marL="1371600" lvl="2" indent="-330200" algn="l">
              <a:lnSpc>
                <a:spcPct val="100000"/>
              </a:lnSpc>
              <a:spcBef>
                <a:spcPts val="320"/>
              </a:spcBef>
              <a:spcAft>
                <a:spcPts val="0"/>
              </a:spcAft>
              <a:buSzPts val="1600"/>
              <a:buChar char="•"/>
              <a:defRPr/>
            </a:lvl3pPr>
            <a:lvl4pPr marL="1828800" lvl="3" indent="-317500" algn="l">
              <a:lnSpc>
                <a:spcPct val="100000"/>
              </a:lnSpc>
              <a:spcBef>
                <a:spcPts val="280"/>
              </a:spcBef>
              <a:spcAft>
                <a:spcPts val="0"/>
              </a:spcAft>
              <a:buSzPts val="1400"/>
              <a:buChar char="–"/>
              <a:defRPr/>
            </a:lvl4pPr>
            <a:lvl5pPr marL="2286000" lvl="4" indent="-304800" algn="l">
              <a:lnSpc>
                <a:spcPct val="100000"/>
              </a:lnSpc>
              <a:spcBef>
                <a:spcPts val="240"/>
              </a:spcBef>
              <a:spcAft>
                <a:spcPts val="0"/>
              </a:spcAft>
              <a:buSzPts val="1200"/>
              <a:buChar char="»"/>
              <a:defRPr/>
            </a:lvl5pPr>
            <a:lvl6pPr marL="2743200" lvl="5" indent="-304800" algn="l">
              <a:lnSpc>
                <a:spcPct val="100000"/>
              </a:lnSpc>
              <a:spcBef>
                <a:spcPts val="240"/>
              </a:spcBef>
              <a:spcAft>
                <a:spcPts val="0"/>
              </a:spcAft>
              <a:buSzPts val="1200"/>
              <a:buChar char="»"/>
              <a:defRPr/>
            </a:lvl6pPr>
            <a:lvl7pPr marL="3200400" lvl="6" indent="-304800" algn="l">
              <a:lnSpc>
                <a:spcPct val="100000"/>
              </a:lnSpc>
              <a:spcBef>
                <a:spcPts val="240"/>
              </a:spcBef>
              <a:spcAft>
                <a:spcPts val="0"/>
              </a:spcAft>
              <a:buSzPts val="1200"/>
              <a:buChar char="»"/>
              <a:defRPr/>
            </a:lvl7pPr>
            <a:lvl8pPr marL="3657600" lvl="7" indent="-304800" algn="l">
              <a:lnSpc>
                <a:spcPct val="100000"/>
              </a:lnSpc>
              <a:spcBef>
                <a:spcPts val="240"/>
              </a:spcBef>
              <a:spcAft>
                <a:spcPts val="0"/>
              </a:spcAft>
              <a:buSzPts val="1200"/>
              <a:buChar char="»"/>
              <a:defRPr/>
            </a:lvl8pPr>
            <a:lvl9pPr marL="4114800" lvl="8" indent="-304800" algn="l">
              <a:lnSpc>
                <a:spcPct val="100000"/>
              </a:lnSpc>
              <a:spcBef>
                <a:spcPts val="240"/>
              </a:spcBef>
              <a:spcAft>
                <a:spcPts val="0"/>
              </a:spcAft>
              <a:buSzPts val="1200"/>
              <a:buChar char="»"/>
              <a:defRPr/>
            </a:lvl9pPr>
          </a:lstStyle>
          <a:p>
            <a:endParaRPr/>
          </a:p>
        </p:txBody>
      </p:sp>
      <p:sp>
        <p:nvSpPr>
          <p:cNvPr id="13" name="Google Shape;13;g245ad1ebe7a_0_117"/>
          <p:cNvSpPr txBox="1">
            <a:spLocks noGrp="1"/>
          </p:cNvSpPr>
          <p:nvPr>
            <p:ph type="body" idx="2"/>
          </p:nvPr>
        </p:nvSpPr>
        <p:spPr>
          <a:xfrm>
            <a:off x="6792300" y="2706425"/>
            <a:ext cx="4887300" cy="3113700"/>
          </a:xfrm>
          <a:prstGeom prst="rect">
            <a:avLst/>
          </a:prstGeom>
          <a:noFill/>
          <a:ln>
            <a:noFill/>
          </a:ln>
        </p:spPr>
        <p:txBody>
          <a:bodyPr spcFirstLastPara="1" wrap="square" lIns="91425" tIns="45700" rIns="91425" bIns="45700" anchor="t" anchorCtr="0">
            <a:noAutofit/>
          </a:bodyPr>
          <a:lstStyle>
            <a:lvl1pPr marL="457200" lvl="0" indent="-355600" algn="l">
              <a:lnSpc>
                <a:spcPct val="100000"/>
              </a:lnSpc>
              <a:spcBef>
                <a:spcPts val="400"/>
              </a:spcBef>
              <a:spcAft>
                <a:spcPts val="0"/>
              </a:spcAft>
              <a:buSzPts val="2000"/>
              <a:buChar char="•"/>
              <a:defRPr/>
            </a:lvl1pPr>
            <a:lvl2pPr marL="914400" lvl="1" indent="-342900" algn="l">
              <a:lnSpc>
                <a:spcPct val="100000"/>
              </a:lnSpc>
              <a:spcBef>
                <a:spcPts val="360"/>
              </a:spcBef>
              <a:spcAft>
                <a:spcPts val="0"/>
              </a:spcAft>
              <a:buSzPts val="1800"/>
              <a:buChar char="–"/>
              <a:defRPr/>
            </a:lvl2pPr>
            <a:lvl3pPr marL="1371600" lvl="2" indent="-330200" algn="l">
              <a:lnSpc>
                <a:spcPct val="100000"/>
              </a:lnSpc>
              <a:spcBef>
                <a:spcPts val="320"/>
              </a:spcBef>
              <a:spcAft>
                <a:spcPts val="0"/>
              </a:spcAft>
              <a:buSzPts val="1600"/>
              <a:buChar char="•"/>
              <a:defRPr/>
            </a:lvl3pPr>
            <a:lvl4pPr marL="1828800" lvl="3" indent="-317500" algn="l">
              <a:lnSpc>
                <a:spcPct val="100000"/>
              </a:lnSpc>
              <a:spcBef>
                <a:spcPts val="280"/>
              </a:spcBef>
              <a:spcAft>
                <a:spcPts val="0"/>
              </a:spcAft>
              <a:buSzPts val="1400"/>
              <a:buChar char="–"/>
              <a:defRPr/>
            </a:lvl4pPr>
            <a:lvl5pPr marL="2286000" lvl="4" indent="-304800" algn="l">
              <a:lnSpc>
                <a:spcPct val="100000"/>
              </a:lnSpc>
              <a:spcBef>
                <a:spcPts val="240"/>
              </a:spcBef>
              <a:spcAft>
                <a:spcPts val="0"/>
              </a:spcAft>
              <a:buSzPts val="1200"/>
              <a:buChar char="»"/>
              <a:defRPr/>
            </a:lvl5pPr>
            <a:lvl6pPr marL="2743200" lvl="5" indent="-304800" algn="l">
              <a:lnSpc>
                <a:spcPct val="100000"/>
              </a:lnSpc>
              <a:spcBef>
                <a:spcPts val="240"/>
              </a:spcBef>
              <a:spcAft>
                <a:spcPts val="0"/>
              </a:spcAft>
              <a:buSzPts val="1200"/>
              <a:buChar char="»"/>
              <a:defRPr/>
            </a:lvl6pPr>
            <a:lvl7pPr marL="3200400" lvl="6" indent="-304800" algn="l">
              <a:lnSpc>
                <a:spcPct val="100000"/>
              </a:lnSpc>
              <a:spcBef>
                <a:spcPts val="240"/>
              </a:spcBef>
              <a:spcAft>
                <a:spcPts val="0"/>
              </a:spcAft>
              <a:buSzPts val="1200"/>
              <a:buChar char="»"/>
              <a:defRPr/>
            </a:lvl7pPr>
            <a:lvl8pPr marL="3657600" lvl="7" indent="-304800" algn="l">
              <a:lnSpc>
                <a:spcPct val="100000"/>
              </a:lnSpc>
              <a:spcBef>
                <a:spcPts val="240"/>
              </a:spcBef>
              <a:spcAft>
                <a:spcPts val="0"/>
              </a:spcAft>
              <a:buSzPts val="1200"/>
              <a:buChar char="»"/>
              <a:defRPr/>
            </a:lvl8pPr>
            <a:lvl9pPr marL="4114800" lvl="8" indent="-304800" algn="l">
              <a:lnSpc>
                <a:spcPct val="100000"/>
              </a:lnSpc>
              <a:spcBef>
                <a:spcPts val="240"/>
              </a:spcBef>
              <a:spcAft>
                <a:spcPts val="0"/>
              </a:spcAft>
              <a:buSzPts val="1200"/>
              <a:buChar char="»"/>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ustom Layout 3">
  <p:cSld name="CUSTOM_4">
    <p:spTree>
      <p:nvGrpSpPr>
        <p:cNvPr id="1" name="Shape 59"/>
        <p:cNvGrpSpPr/>
        <p:nvPr/>
      </p:nvGrpSpPr>
      <p:grpSpPr>
        <a:xfrm>
          <a:off x="0" y="0"/>
          <a:ext cx="0" cy="0"/>
          <a:chOff x="0" y="0"/>
          <a:chExt cx="0" cy="0"/>
        </a:xfrm>
      </p:grpSpPr>
      <p:sp>
        <p:nvSpPr>
          <p:cNvPr id="60" name="Google Shape;60;g36f71009452_0_177"/>
          <p:cNvSpPr txBox="1">
            <a:spLocks noGrp="1"/>
          </p:cNvSpPr>
          <p:nvPr>
            <p:ph type="title"/>
          </p:nvPr>
        </p:nvSpPr>
        <p:spPr>
          <a:xfrm>
            <a:off x="711200" y="274637"/>
            <a:ext cx="10871100" cy="114300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61" name="Google Shape;61;g36f71009452_0_177"/>
          <p:cNvSpPr txBox="1">
            <a:spLocks noGrp="1"/>
          </p:cNvSpPr>
          <p:nvPr>
            <p:ph type="subTitle" idx="1"/>
          </p:nvPr>
        </p:nvSpPr>
        <p:spPr>
          <a:xfrm>
            <a:off x="707000" y="1279700"/>
            <a:ext cx="4854900" cy="754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400"/>
              </a:spcBef>
              <a:spcAft>
                <a:spcPts val="0"/>
              </a:spcAft>
              <a:buSzPts val="2000"/>
              <a:buNone/>
              <a:defRPr/>
            </a:lvl1pPr>
            <a:lvl2pPr lvl="1" algn="l">
              <a:lnSpc>
                <a:spcPct val="100000"/>
              </a:lnSpc>
              <a:spcBef>
                <a:spcPts val="360"/>
              </a:spcBef>
              <a:spcAft>
                <a:spcPts val="0"/>
              </a:spcAft>
              <a:buSzPts val="1800"/>
              <a:buNone/>
              <a:defRPr/>
            </a:lvl2pPr>
            <a:lvl3pPr lvl="2" algn="l">
              <a:lnSpc>
                <a:spcPct val="100000"/>
              </a:lnSpc>
              <a:spcBef>
                <a:spcPts val="320"/>
              </a:spcBef>
              <a:spcAft>
                <a:spcPts val="0"/>
              </a:spcAft>
              <a:buSzPts val="1600"/>
              <a:buNone/>
              <a:defRPr/>
            </a:lvl3pPr>
            <a:lvl4pPr lvl="3" algn="l">
              <a:lnSpc>
                <a:spcPct val="100000"/>
              </a:lnSpc>
              <a:spcBef>
                <a:spcPts val="280"/>
              </a:spcBef>
              <a:spcAft>
                <a:spcPts val="0"/>
              </a:spcAft>
              <a:buSzPts val="1400"/>
              <a:buNone/>
              <a:defRPr/>
            </a:lvl4pPr>
            <a:lvl5pPr lvl="4" algn="l">
              <a:lnSpc>
                <a:spcPct val="100000"/>
              </a:lnSpc>
              <a:spcBef>
                <a:spcPts val="240"/>
              </a:spcBef>
              <a:spcAft>
                <a:spcPts val="0"/>
              </a:spcAft>
              <a:buSzPts val="1200"/>
              <a:buNone/>
              <a:defRPr/>
            </a:lvl5pPr>
            <a:lvl6pPr lvl="5" algn="l">
              <a:lnSpc>
                <a:spcPct val="100000"/>
              </a:lnSpc>
              <a:spcBef>
                <a:spcPts val="240"/>
              </a:spcBef>
              <a:spcAft>
                <a:spcPts val="0"/>
              </a:spcAft>
              <a:buSzPts val="1200"/>
              <a:buNone/>
              <a:defRPr/>
            </a:lvl6pPr>
            <a:lvl7pPr lvl="6" algn="l">
              <a:lnSpc>
                <a:spcPct val="100000"/>
              </a:lnSpc>
              <a:spcBef>
                <a:spcPts val="240"/>
              </a:spcBef>
              <a:spcAft>
                <a:spcPts val="0"/>
              </a:spcAft>
              <a:buSzPts val="1200"/>
              <a:buNone/>
              <a:defRPr/>
            </a:lvl7pPr>
            <a:lvl8pPr lvl="7" algn="l">
              <a:lnSpc>
                <a:spcPct val="100000"/>
              </a:lnSpc>
              <a:spcBef>
                <a:spcPts val="240"/>
              </a:spcBef>
              <a:spcAft>
                <a:spcPts val="0"/>
              </a:spcAft>
              <a:buSzPts val="1200"/>
              <a:buNone/>
              <a:defRPr/>
            </a:lvl8pPr>
            <a:lvl9pPr lvl="8" algn="l">
              <a:lnSpc>
                <a:spcPct val="100000"/>
              </a:lnSpc>
              <a:spcBef>
                <a:spcPts val="240"/>
              </a:spcBef>
              <a:spcAft>
                <a:spcPts val="0"/>
              </a:spcAft>
              <a:buSzPts val="1200"/>
              <a:buNone/>
              <a:defRPr/>
            </a:lvl9pPr>
          </a:lstStyle>
          <a:p>
            <a:endParaRPr/>
          </a:p>
        </p:txBody>
      </p:sp>
      <p:sp>
        <p:nvSpPr>
          <p:cNvPr id="62" name="Google Shape;62;g36f71009452_0_177"/>
          <p:cNvSpPr txBox="1">
            <a:spLocks noGrp="1"/>
          </p:cNvSpPr>
          <p:nvPr>
            <p:ph type="subTitle" idx="2"/>
          </p:nvPr>
        </p:nvSpPr>
        <p:spPr>
          <a:xfrm>
            <a:off x="6216975" y="1279700"/>
            <a:ext cx="4854900" cy="754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400"/>
              </a:spcBef>
              <a:spcAft>
                <a:spcPts val="0"/>
              </a:spcAft>
              <a:buSzPts val="2000"/>
              <a:buNone/>
              <a:defRPr/>
            </a:lvl1pPr>
            <a:lvl2pPr lvl="1" algn="l">
              <a:lnSpc>
                <a:spcPct val="100000"/>
              </a:lnSpc>
              <a:spcBef>
                <a:spcPts val="360"/>
              </a:spcBef>
              <a:spcAft>
                <a:spcPts val="0"/>
              </a:spcAft>
              <a:buSzPts val="1800"/>
              <a:buNone/>
              <a:defRPr/>
            </a:lvl2pPr>
            <a:lvl3pPr lvl="2" algn="l">
              <a:lnSpc>
                <a:spcPct val="100000"/>
              </a:lnSpc>
              <a:spcBef>
                <a:spcPts val="320"/>
              </a:spcBef>
              <a:spcAft>
                <a:spcPts val="0"/>
              </a:spcAft>
              <a:buSzPts val="1600"/>
              <a:buNone/>
              <a:defRPr/>
            </a:lvl3pPr>
            <a:lvl4pPr lvl="3" algn="l">
              <a:lnSpc>
                <a:spcPct val="100000"/>
              </a:lnSpc>
              <a:spcBef>
                <a:spcPts val="280"/>
              </a:spcBef>
              <a:spcAft>
                <a:spcPts val="0"/>
              </a:spcAft>
              <a:buSzPts val="1400"/>
              <a:buNone/>
              <a:defRPr/>
            </a:lvl4pPr>
            <a:lvl5pPr lvl="4" algn="l">
              <a:lnSpc>
                <a:spcPct val="100000"/>
              </a:lnSpc>
              <a:spcBef>
                <a:spcPts val="240"/>
              </a:spcBef>
              <a:spcAft>
                <a:spcPts val="0"/>
              </a:spcAft>
              <a:buSzPts val="1200"/>
              <a:buNone/>
              <a:defRPr/>
            </a:lvl5pPr>
            <a:lvl6pPr lvl="5" algn="l">
              <a:lnSpc>
                <a:spcPct val="100000"/>
              </a:lnSpc>
              <a:spcBef>
                <a:spcPts val="240"/>
              </a:spcBef>
              <a:spcAft>
                <a:spcPts val="0"/>
              </a:spcAft>
              <a:buSzPts val="1200"/>
              <a:buNone/>
              <a:defRPr/>
            </a:lvl6pPr>
            <a:lvl7pPr lvl="6" algn="l">
              <a:lnSpc>
                <a:spcPct val="100000"/>
              </a:lnSpc>
              <a:spcBef>
                <a:spcPts val="240"/>
              </a:spcBef>
              <a:spcAft>
                <a:spcPts val="0"/>
              </a:spcAft>
              <a:buSzPts val="1200"/>
              <a:buNone/>
              <a:defRPr/>
            </a:lvl7pPr>
            <a:lvl8pPr lvl="7" algn="l">
              <a:lnSpc>
                <a:spcPct val="100000"/>
              </a:lnSpc>
              <a:spcBef>
                <a:spcPts val="240"/>
              </a:spcBef>
              <a:spcAft>
                <a:spcPts val="0"/>
              </a:spcAft>
              <a:buSzPts val="1200"/>
              <a:buNone/>
              <a:defRPr/>
            </a:lvl8pPr>
            <a:lvl9pPr lvl="8" algn="l">
              <a:lnSpc>
                <a:spcPct val="100000"/>
              </a:lnSpc>
              <a:spcBef>
                <a:spcPts val="240"/>
              </a:spcBef>
              <a:spcAft>
                <a:spcPts val="0"/>
              </a:spcAft>
              <a:buSzPts val="1200"/>
              <a:buNone/>
              <a:defRPr/>
            </a:lvl9pPr>
          </a:lstStyle>
          <a:p>
            <a:endParaRPr/>
          </a:p>
        </p:txBody>
      </p:sp>
      <p:sp>
        <p:nvSpPr>
          <p:cNvPr id="63" name="Google Shape;63;g36f71009452_0_177"/>
          <p:cNvSpPr txBox="1">
            <a:spLocks noGrp="1"/>
          </p:cNvSpPr>
          <p:nvPr>
            <p:ph type="body" idx="3"/>
          </p:nvPr>
        </p:nvSpPr>
        <p:spPr>
          <a:xfrm>
            <a:off x="711200" y="1885350"/>
            <a:ext cx="4854900" cy="4163700"/>
          </a:xfrm>
          <a:prstGeom prst="rect">
            <a:avLst/>
          </a:prstGeom>
          <a:noFill/>
          <a:ln>
            <a:noFill/>
          </a:ln>
        </p:spPr>
        <p:txBody>
          <a:bodyPr spcFirstLastPara="1" wrap="square" lIns="91425" tIns="45700" rIns="91425" bIns="45700" anchor="t" anchorCtr="0">
            <a:noAutofit/>
          </a:bodyPr>
          <a:lstStyle>
            <a:lvl1pPr marL="457200" lvl="0" indent="-355600" algn="l">
              <a:lnSpc>
                <a:spcPct val="100000"/>
              </a:lnSpc>
              <a:spcBef>
                <a:spcPts val="400"/>
              </a:spcBef>
              <a:spcAft>
                <a:spcPts val="0"/>
              </a:spcAft>
              <a:buSzPts val="2000"/>
              <a:buChar char="•"/>
              <a:defRPr/>
            </a:lvl1pPr>
            <a:lvl2pPr marL="914400" lvl="1" indent="-342900" algn="l">
              <a:lnSpc>
                <a:spcPct val="100000"/>
              </a:lnSpc>
              <a:spcBef>
                <a:spcPts val="360"/>
              </a:spcBef>
              <a:spcAft>
                <a:spcPts val="0"/>
              </a:spcAft>
              <a:buSzPts val="1800"/>
              <a:buChar char="–"/>
              <a:defRPr/>
            </a:lvl2pPr>
            <a:lvl3pPr marL="1371600" lvl="2" indent="-330200" algn="l">
              <a:lnSpc>
                <a:spcPct val="100000"/>
              </a:lnSpc>
              <a:spcBef>
                <a:spcPts val="320"/>
              </a:spcBef>
              <a:spcAft>
                <a:spcPts val="0"/>
              </a:spcAft>
              <a:buSzPts val="1600"/>
              <a:buChar char="•"/>
              <a:defRPr/>
            </a:lvl3pPr>
            <a:lvl4pPr marL="1828800" lvl="3" indent="-317500" algn="l">
              <a:lnSpc>
                <a:spcPct val="100000"/>
              </a:lnSpc>
              <a:spcBef>
                <a:spcPts val="280"/>
              </a:spcBef>
              <a:spcAft>
                <a:spcPts val="0"/>
              </a:spcAft>
              <a:buSzPts val="1400"/>
              <a:buChar char="–"/>
              <a:defRPr/>
            </a:lvl4pPr>
            <a:lvl5pPr marL="2286000" lvl="4" indent="-304800" algn="l">
              <a:lnSpc>
                <a:spcPct val="100000"/>
              </a:lnSpc>
              <a:spcBef>
                <a:spcPts val="240"/>
              </a:spcBef>
              <a:spcAft>
                <a:spcPts val="0"/>
              </a:spcAft>
              <a:buSzPts val="1200"/>
              <a:buChar char="»"/>
              <a:defRPr/>
            </a:lvl5pPr>
            <a:lvl6pPr marL="2743200" lvl="5" indent="-304800" algn="l">
              <a:lnSpc>
                <a:spcPct val="100000"/>
              </a:lnSpc>
              <a:spcBef>
                <a:spcPts val="240"/>
              </a:spcBef>
              <a:spcAft>
                <a:spcPts val="0"/>
              </a:spcAft>
              <a:buSzPts val="1200"/>
              <a:buChar char="»"/>
              <a:defRPr/>
            </a:lvl6pPr>
            <a:lvl7pPr marL="3200400" lvl="6" indent="-304800" algn="l">
              <a:lnSpc>
                <a:spcPct val="100000"/>
              </a:lnSpc>
              <a:spcBef>
                <a:spcPts val="240"/>
              </a:spcBef>
              <a:spcAft>
                <a:spcPts val="0"/>
              </a:spcAft>
              <a:buSzPts val="1200"/>
              <a:buChar char="»"/>
              <a:defRPr/>
            </a:lvl7pPr>
            <a:lvl8pPr marL="3657600" lvl="7" indent="-304800" algn="l">
              <a:lnSpc>
                <a:spcPct val="100000"/>
              </a:lnSpc>
              <a:spcBef>
                <a:spcPts val="240"/>
              </a:spcBef>
              <a:spcAft>
                <a:spcPts val="0"/>
              </a:spcAft>
              <a:buSzPts val="1200"/>
              <a:buChar char="»"/>
              <a:defRPr/>
            </a:lvl8pPr>
            <a:lvl9pPr marL="4114800" lvl="8" indent="-304800" algn="l">
              <a:lnSpc>
                <a:spcPct val="100000"/>
              </a:lnSpc>
              <a:spcBef>
                <a:spcPts val="240"/>
              </a:spcBef>
              <a:spcAft>
                <a:spcPts val="0"/>
              </a:spcAft>
              <a:buSzPts val="1200"/>
              <a:buChar char="»"/>
              <a:defRPr/>
            </a:lvl9pPr>
          </a:lstStyle>
          <a:p>
            <a:endParaRPr/>
          </a:p>
        </p:txBody>
      </p:sp>
      <p:sp>
        <p:nvSpPr>
          <p:cNvPr id="64" name="Google Shape;64;g36f71009452_0_177"/>
          <p:cNvSpPr txBox="1">
            <a:spLocks noGrp="1"/>
          </p:cNvSpPr>
          <p:nvPr>
            <p:ph type="body" idx="4"/>
          </p:nvPr>
        </p:nvSpPr>
        <p:spPr>
          <a:xfrm>
            <a:off x="6295525" y="1885350"/>
            <a:ext cx="4854900" cy="4163700"/>
          </a:xfrm>
          <a:prstGeom prst="rect">
            <a:avLst/>
          </a:prstGeom>
          <a:noFill/>
          <a:ln>
            <a:noFill/>
          </a:ln>
        </p:spPr>
        <p:txBody>
          <a:bodyPr spcFirstLastPara="1" wrap="square" lIns="91425" tIns="45700" rIns="91425" bIns="45700" anchor="t" anchorCtr="0">
            <a:noAutofit/>
          </a:bodyPr>
          <a:lstStyle>
            <a:lvl1pPr marL="457200" lvl="0" indent="-355600" algn="l">
              <a:lnSpc>
                <a:spcPct val="100000"/>
              </a:lnSpc>
              <a:spcBef>
                <a:spcPts val="400"/>
              </a:spcBef>
              <a:spcAft>
                <a:spcPts val="0"/>
              </a:spcAft>
              <a:buSzPts val="2000"/>
              <a:buChar char="•"/>
              <a:defRPr/>
            </a:lvl1pPr>
            <a:lvl2pPr marL="914400" lvl="1" indent="-342900" algn="l">
              <a:lnSpc>
                <a:spcPct val="100000"/>
              </a:lnSpc>
              <a:spcBef>
                <a:spcPts val="360"/>
              </a:spcBef>
              <a:spcAft>
                <a:spcPts val="0"/>
              </a:spcAft>
              <a:buSzPts val="1800"/>
              <a:buChar char="–"/>
              <a:defRPr/>
            </a:lvl2pPr>
            <a:lvl3pPr marL="1371600" lvl="2" indent="-330200" algn="l">
              <a:lnSpc>
                <a:spcPct val="100000"/>
              </a:lnSpc>
              <a:spcBef>
                <a:spcPts val="320"/>
              </a:spcBef>
              <a:spcAft>
                <a:spcPts val="0"/>
              </a:spcAft>
              <a:buSzPts val="1600"/>
              <a:buChar char="•"/>
              <a:defRPr/>
            </a:lvl3pPr>
            <a:lvl4pPr marL="1828800" lvl="3" indent="-317500" algn="l">
              <a:lnSpc>
                <a:spcPct val="100000"/>
              </a:lnSpc>
              <a:spcBef>
                <a:spcPts val="280"/>
              </a:spcBef>
              <a:spcAft>
                <a:spcPts val="0"/>
              </a:spcAft>
              <a:buSzPts val="1400"/>
              <a:buChar char="–"/>
              <a:defRPr/>
            </a:lvl4pPr>
            <a:lvl5pPr marL="2286000" lvl="4" indent="-304800" algn="l">
              <a:lnSpc>
                <a:spcPct val="100000"/>
              </a:lnSpc>
              <a:spcBef>
                <a:spcPts val="240"/>
              </a:spcBef>
              <a:spcAft>
                <a:spcPts val="0"/>
              </a:spcAft>
              <a:buSzPts val="1200"/>
              <a:buChar char="»"/>
              <a:defRPr/>
            </a:lvl5pPr>
            <a:lvl6pPr marL="2743200" lvl="5" indent="-304800" algn="l">
              <a:lnSpc>
                <a:spcPct val="100000"/>
              </a:lnSpc>
              <a:spcBef>
                <a:spcPts val="240"/>
              </a:spcBef>
              <a:spcAft>
                <a:spcPts val="0"/>
              </a:spcAft>
              <a:buSzPts val="1200"/>
              <a:buChar char="»"/>
              <a:defRPr/>
            </a:lvl6pPr>
            <a:lvl7pPr marL="3200400" lvl="6" indent="-304800" algn="l">
              <a:lnSpc>
                <a:spcPct val="100000"/>
              </a:lnSpc>
              <a:spcBef>
                <a:spcPts val="240"/>
              </a:spcBef>
              <a:spcAft>
                <a:spcPts val="0"/>
              </a:spcAft>
              <a:buSzPts val="1200"/>
              <a:buChar char="»"/>
              <a:defRPr/>
            </a:lvl7pPr>
            <a:lvl8pPr marL="3657600" lvl="7" indent="-304800" algn="l">
              <a:lnSpc>
                <a:spcPct val="100000"/>
              </a:lnSpc>
              <a:spcBef>
                <a:spcPts val="240"/>
              </a:spcBef>
              <a:spcAft>
                <a:spcPts val="0"/>
              </a:spcAft>
              <a:buSzPts val="1200"/>
              <a:buChar char="»"/>
              <a:defRPr/>
            </a:lvl8pPr>
            <a:lvl9pPr marL="4114800" lvl="8" indent="-304800" algn="l">
              <a:lnSpc>
                <a:spcPct val="100000"/>
              </a:lnSpc>
              <a:spcBef>
                <a:spcPts val="240"/>
              </a:spcBef>
              <a:spcAft>
                <a:spcPts val="0"/>
              </a:spcAft>
              <a:buSzPts val="1200"/>
              <a:buChar char="»"/>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Retrospective">
  <p:cSld name="CUSTOM_3">
    <p:spTree>
      <p:nvGrpSpPr>
        <p:cNvPr id="1" name="Shape 65"/>
        <p:cNvGrpSpPr/>
        <p:nvPr/>
      </p:nvGrpSpPr>
      <p:grpSpPr>
        <a:xfrm>
          <a:off x="0" y="0"/>
          <a:ext cx="0" cy="0"/>
          <a:chOff x="0" y="0"/>
          <a:chExt cx="0" cy="0"/>
        </a:xfrm>
      </p:grpSpPr>
      <p:sp>
        <p:nvSpPr>
          <p:cNvPr id="66" name="Google Shape;66;g36f71009452_0_183"/>
          <p:cNvSpPr txBox="1">
            <a:spLocks noGrp="1"/>
          </p:cNvSpPr>
          <p:nvPr>
            <p:ph type="title"/>
          </p:nvPr>
        </p:nvSpPr>
        <p:spPr>
          <a:xfrm>
            <a:off x="711200" y="274637"/>
            <a:ext cx="10871100" cy="114300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67" name="Google Shape;67;g36f71009452_0_183"/>
          <p:cNvSpPr txBox="1">
            <a:spLocks noGrp="1"/>
          </p:cNvSpPr>
          <p:nvPr>
            <p:ph type="body" idx="1"/>
          </p:nvPr>
        </p:nvSpPr>
        <p:spPr>
          <a:xfrm>
            <a:off x="848400" y="2248400"/>
            <a:ext cx="5656200" cy="3643500"/>
          </a:xfrm>
          <a:prstGeom prst="rect">
            <a:avLst/>
          </a:prstGeom>
          <a:noFill/>
          <a:ln>
            <a:noFill/>
          </a:ln>
        </p:spPr>
        <p:txBody>
          <a:bodyPr spcFirstLastPara="1" wrap="square" lIns="91425" tIns="45700" rIns="91425" bIns="45700" anchor="t" anchorCtr="0">
            <a:noAutofit/>
          </a:bodyPr>
          <a:lstStyle>
            <a:lvl1pPr marL="457200" lvl="0" indent="-355600" algn="l">
              <a:lnSpc>
                <a:spcPct val="100000"/>
              </a:lnSpc>
              <a:spcBef>
                <a:spcPts val="400"/>
              </a:spcBef>
              <a:spcAft>
                <a:spcPts val="0"/>
              </a:spcAft>
              <a:buSzPts val="2000"/>
              <a:buChar char="•"/>
              <a:defRPr/>
            </a:lvl1pPr>
            <a:lvl2pPr marL="914400" lvl="1" indent="-342900" algn="l">
              <a:lnSpc>
                <a:spcPct val="100000"/>
              </a:lnSpc>
              <a:spcBef>
                <a:spcPts val="360"/>
              </a:spcBef>
              <a:spcAft>
                <a:spcPts val="0"/>
              </a:spcAft>
              <a:buSzPts val="1800"/>
              <a:buChar char="–"/>
              <a:defRPr/>
            </a:lvl2pPr>
            <a:lvl3pPr marL="1371600" lvl="2" indent="-330200" algn="l">
              <a:lnSpc>
                <a:spcPct val="100000"/>
              </a:lnSpc>
              <a:spcBef>
                <a:spcPts val="320"/>
              </a:spcBef>
              <a:spcAft>
                <a:spcPts val="0"/>
              </a:spcAft>
              <a:buSzPts val="1600"/>
              <a:buChar char="•"/>
              <a:defRPr/>
            </a:lvl3pPr>
            <a:lvl4pPr marL="1828800" lvl="3" indent="-317500" algn="l">
              <a:lnSpc>
                <a:spcPct val="100000"/>
              </a:lnSpc>
              <a:spcBef>
                <a:spcPts val="280"/>
              </a:spcBef>
              <a:spcAft>
                <a:spcPts val="0"/>
              </a:spcAft>
              <a:buSzPts val="1400"/>
              <a:buChar char="–"/>
              <a:defRPr/>
            </a:lvl4pPr>
            <a:lvl5pPr marL="2286000" lvl="4" indent="-304800" algn="l">
              <a:lnSpc>
                <a:spcPct val="100000"/>
              </a:lnSpc>
              <a:spcBef>
                <a:spcPts val="240"/>
              </a:spcBef>
              <a:spcAft>
                <a:spcPts val="0"/>
              </a:spcAft>
              <a:buSzPts val="1200"/>
              <a:buChar char="»"/>
              <a:defRPr/>
            </a:lvl5pPr>
            <a:lvl6pPr marL="2743200" lvl="5" indent="-304800" algn="l">
              <a:lnSpc>
                <a:spcPct val="100000"/>
              </a:lnSpc>
              <a:spcBef>
                <a:spcPts val="240"/>
              </a:spcBef>
              <a:spcAft>
                <a:spcPts val="0"/>
              </a:spcAft>
              <a:buSzPts val="1200"/>
              <a:buChar char="»"/>
              <a:defRPr/>
            </a:lvl6pPr>
            <a:lvl7pPr marL="3200400" lvl="6" indent="-304800" algn="l">
              <a:lnSpc>
                <a:spcPct val="100000"/>
              </a:lnSpc>
              <a:spcBef>
                <a:spcPts val="240"/>
              </a:spcBef>
              <a:spcAft>
                <a:spcPts val="0"/>
              </a:spcAft>
              <a:buSzPts val="1200"/>
              <a:buChar char="»"/>
              <a:defRPr/>
            </a:lvl7pPr>
            <a:lvl8pPr marL="3657600" lvl="7" indent="-304800" algn="l">
              <a:lnSpc>
                <a:spcPct val="100000"/>
              </a:lnSpc>
              <a:spcBef>
                <a:spcPts val="240"/>
              </a:spcBef>
              <a:spcAft>
                <a:spcPts val="0"/>
              </a:spcAft>
              <a:buSzPts val="1200"/>
              <a:buChar char="»"/>
              <a:defRPr/>
            </a:lvl8pPr>
            <a:lvl9pPr marL="4114800" lvl="8" indent="-304800" algn="l">
              <a:lnSpc>
                <a:spcPct val="100000"/>
              </a:lnSpc>
              <a:spcBef>
                <a:spcPts val="240"/>
              </a:spcBef>
              <a:spcAft>
                <a:spcPts val="0"/>
              </a:spcAft>
              <a:buSzPts val="1200"/>
              <a:buChar char="»"/>
              <a:defRPr/>
            </a:lvl9pPr>
          </a:lstStyle>
          <a:p>
            <a:endParaRPr/>
          </a:p>
        </p:txBody>
      </p:sp>
      <p:sp>
        <p:nvSpPr>
          <p:cNvPr id="68" name="Google Shape;68;g36f71009452_0_183"/>
          <p:cNvSpPr txBox="1"/>
          <p:nvPr/>
        </p:nvSpPr>
        <p:spPr>
          <a:xfrm>
            <a:off x="7782638" y="2248400"/>
            <a:ext cx="3463800" cy="4926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0" i="0" u="none" strike="noStrike" cap="none">
                <a:solidFill>
                  <a:srgbClr val="000000"/>
                </a:solidFill>
                <a:latin typeface="Verdana"/>
                <a:ea typeface="Verdana"/>
                <a:cs typeface="Verdana"/>
                <a:sym typeface="Verdana"/>
              </a:rPr>
              <a:t>Statistics</a:t>
            </a:r>
            <a:endParaRPr sz="2000" b="0" i="0" u="none" strike="noStrike" cap="none">
              <a:solidFill>
                <a:srgbClr val="000000"/>
              </a:solidFill>
              <a:latin typeface="Verdana"/>
              <a:ea typeface="Verdana"/>
              <a:cs typeface="Verdana"/>
              <a:sym typeface="Verdana"/>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ustom Layout 2">
  <p:cSld name="CUSTOM_1">
    <p:spTree>
      <p:nvGrpSpPr>
        <p:cNvPr id="1" name="Shape 69"/>
        <p:cNvGrpSpPr/>
        <p:nvPr/>
      </p:nvGrpSpPr>
      <p:grpSpPr>
        <a:xfrm>
          <a:off x="0" y="0"/>
          <a:ext cx="0" cy="0"/>
          <a:chOff x="0" y="0"/>
          <a:chExt cx="0" cy="0"/>
        </a:xfrm>
      </p:grpSpPr>
      <p:sp>
        <p:nvSpPr>
          <p:cNvPr id="70" name="Google Shape;70;g36f71009452_0_187"/>
          <p:cNvSpPr txBox="1">
            <a:spLocks noGrp="1"/>
          </p:cNvSpPr>
          <p:nvPr>
            <p:ph type="title"/>
          </p:nvPr>
        </p:nvSpPr>
        <p:spPr>
          <a:xfrm>
            <a:off x="1051025" y="315300"/>
            <a:ext cx="9288600" cy="1182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layout with centered title and subtitle placeholders" type="title">
  <p:cSld name="TITLE">
    <p:spTree>
      <p:nvGrpSpPr>
        <p:cNvPr id="1" name="Shape 71"/>
        <p:cNvGrpSpPr/>
        <p:nvPr/>
      </p:nvGrpSpPr>
      <p:grpSpPr>
        <a:xfrm>
          <a:off x="0" y="0"/>
          <a:ext cx="0" cy="0"/>
          <a:chOff x="0" y="0"/>
          <a:chExt cx="0" cy="0"/>
        </a:xfrm>
      </p:grpSpPr>
      <p:sp>
        <p:nvSpPr>
          <p:cNvPr id="72" name="Google Shape;72;g36f71009452_0_189"/>
          <p:cNvSpPr txBox="1">
            <a:spLocks noGrp="1"/>
          </p:cNvSpPr>
          <p:nvPr>
            <p:ph type="ctrTitle"/>
          </p:nvPr>
        </p:nvSpPr>
        <p:spPr>
          <a:xfrm>
            <a:off x="914400" y="2130425"/>
            <a:ext cx="10363200" cy="1470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73" name="Google Shape;73;g36f71009452_0_189"/>
          <p:cNvSpPr txBox="1">
            <a:spLocks noGrp="1"/>
          </p:cNvSpPr>
          <p:nvPr>
            <p:ph type="subTitle" idx="1"/>
          </p:nvPr>
        </p:nvSpPr>
        <p:spPr>
          <a:xfrm>
            <a:off x="1828800" y="3886200"/>
            <a:ext cx="8534400" cy="1752600"/>
          </a:xfrm>
          <a:prstGeom prst="rect">
            <a:avLst/>
          </a:prstGeom>
          <a:noFill/>
          <a:ln>
            <a:noFill/>
          </a:ln>
        </p:spPr>
        <p:txBody>
          <a:bodyPr spcFirstLastPara="1" wrap="square" lIns="91425" tIns="45700" rIns="91425" bIns="45700" anchor="t" anchorCtr="0">
            <a:noAutofit/>
          </a:bodyPr>
          <a:lstStyle>
            <a:lvl1pPr lvl="0" algn="l">
              <a:lnSpc>
                <a:spcPct val="100000"/>
              </a:lnSpc>
              <a:spcBef>
                <a:spcPts val="360"/>
              </a:spcBef>
              <a:spcAft>
                <a:spcPts val="0"/>
              </a:spcAft>
              <a:buClr>
                <a:schemeClr val="dk1"/>
              </a:buClr>
              <a:buSzPts val="1800"/>
              <a:buChar char="•"/>
              <a:defRPr/>
            </a:lvl1pPr>
            <a:lvl2pPr lvl="1" algn="l">
              <a:lnSpc>
                <a:spcPct val="100000"/>
              </a:lnSpc>
              <a:spcBef>
                <a:spcPts val="360"/>
              </a:spcBef>
              <a:spcAft>
                <a:spcPts val="0"/>
              </a:spcAft>
              <a:buClr>
                <a:schemeClr val="dk1"/>
              </a:buClr>
              <a:buSzPts val="1800"/>
              <a:buChar char="–"/>
              <a:defRPr/>
            </a:lvl2pPr>
            <a:lvl3pPr lvl="2" algn="l">
              <a:lnSpc>
                <a:spcPct val="100000"/>
              </a:lnSpc>
              <a:spcBef>
                <a:spcPts val="360"/>
              </a:spcBef>
              <a:spcAft>
                <a:spcPts val="0"/>
              </a:spcAft>
              <a:buClr>
                <a:schemeClr val="dk1"/>
              </a:buClr>
              <a:buSzPts val="1800"/>
              <a:buChar char="•"/>
              <a:defRPr/>
            </a:lvl3pPr>
            <a:lvl4pPr lvl="3" algn="l">
              <a:lnSpc>
                <a:spcPct val="100000"/>
              </a:lnSpc>
              <a:spcBef>
                <a:spcPts val="360"/>
              </a:spcBef>
              <a:spcAft>
                <a:spcPts val="0"/>
              </a:spcAft>
              <a:buClr>
                <a:schemeClr val="dk1"/>
              </a:buClr>
              <a:buSzPts val="1800"/>
              <a:buChar char="–"/>
              <a:defRPr/>
            </a:lvl4pPr>
            <a:lvl5pPr lvl="4" algn="l">
              <a:lnSpc>
                <a:spcPct val="100000"/>
              </a:lnSpc>
              <a:spcBef>
                <a:spcPts val="360"/>
              </a:spcBef>
              <a:spcAft>
                <a:spcPts val="0"/>
              </a:spcAft>
              <a:buClr>
                <a:schemeClr val="dk1"/>
              </a:buClr>
              <a:buSzPts val="1800"/>
              <a:buChar char="»"/>
              <a:defRPr/>
            </a:lvl5pPr>
            <a:lvl6pPr lvl="5" algn="l">
              <a:lnSpc>
                <a:spcPct val="100000"/>
              </a:lnSpc>
              <a:spcBef>
                <a:spcPts val="360"/>
              </a:spcBef>
              <a:spcAft>
                <a:spcPts val="0"/>
              </a:spcAft>
              <a:buClr>
                <a:schemeClr val="dk1"/>
              </a:buClr>
              <a:buSzPts val="1800"/>
              <a:buChar char="»"/>
              <a:defRPr/>
            </a:lvl6pPr>
            <a:lvl7pPr lvl="6" algn="l">
              <a:lnSpc>
                <a:spcPct val="100000"/>
              </a:lnSpc>
              <a:spcBef>
                <a:spcPts val="360"/>
              </a:spcBef>
              <a:spcAft>
                <a:spcPts val="0"/>
              </a:spcAft>
              <a:buClr>
                <a:schemeClr val="dk1"/>
              </a:buClr>
              <a:buSzPts val="1800"/>
              <a:buChar char="»"/>
              <a:defRPr/>
            </a:lvl7pPr>
            <a:lvl8pPr lvl="7" algn="l">
              <a:lnSpc>
                <a:spcPct val="100000"/>
              </a:lnSpc>
              <a:spcBef>
                <a:spcPts val="360"/>
              </a:spcBef>
              <a:spcAft>
                <a:spcPts val="0"/>
              </a:spcAft>
              <a:buClr>
                <a:schemeClr val="dk1"/>
              </a:buClr>
              <a:buSzPts val="1800"/>
              <a:buChar char="»"/>
              <a:defRPr/>
            </a:lvl8pPr>
            <a:lvl9pPr lvl="8" algn="l">
              <a:lnSpc>
                <a:spcPct val="100000"/>
              </a:lnSpc>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4"/>
        <p:cNvGrpSpPr/>
        <p:nvPr/>
      </p:nvGrpSpPr>
      <p:grpSpPr>
        <a:xfrm>
          <a:off x="0" y="0"/>
          <a:ext cx="0" cy="0"/>
          <a:chOff x="0" y="0"/>
          <a:chExt cx="0" cy="0"/>
        </a:xfrm>
      </p:grpSpPr>
      <p:sp>
        <p:nvSpPr>
          <p:cNvPr id="15" name="Google Shape;15;g245ad1ebe7a_0_36"/>
          <p:cNvSpPr txBox="1">
            <a:spLocks noGrp="1"/>
          </p:cNvSpPr>
          <p:nvPr>
            <p:ph type="title"/>
          </p:nvPr>
        </p:nvSpPr>
        <p:spPr>
          <a:xfrm>
            <a:off x="677334" y="609600"/>
            <a:ext cx="8596800" cy="945000"/>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g245ad1ebe7a_0_36"/>
          <p:cNvSpPr txBox="1">
            <a:spLocks noGrp="1"/>
          </p:cNvSpPr>
          <p:nvPr>
            <p:ph type="sldNum" idx="12"/>
          </p:nvPr>
        </p:nvSpPr>
        <p:spPr>
          <a:xfrm>
            <a:off x="8590663" y="6041362"/>
            <a:ext cx="6834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US"/>
              <a:t>‹#›</a:t>
            </a:fld>
            <a:endParaRPr/>
          </a:p>
        </p:txBody>
      </p:sp>
      <p:sp>
        <p:nvSpPr>
          <p:cNvPr id="17" name="Google Shape;17;g245ad1ebe7a_0_36"/>
          <p:cNvSpPr txBox="1">
            <a:spLocks noGrp="1"/>
          </p:cNvSpPr>
          <p:nvPr>
            <p:ph type="body" idx="1"/>
          </p:nvPr>
        </p:nvSpPr>
        <p:spPr>
          <a:xfrm>
            <a:off x="762000" y="1589700"/>
            <a:ext cx="10707300" cy="4138500"/>
          </a:xfrm>
          <a:prstGeom prst="rect">
            <a:avLst/>
          </a:prstGeom>
          <a:noFill/>
          <a:ln>
            <a:noFill/>
          </a:ln>
        </p:spPr>
        <p:txBody>
          <a:bodyPr spcFirstLastPara="1" wrap="square" lIns="91425" tIns="45700" rIns="91425" bIns="45700" anchor="t" anchorCtr="0">
            <a:noAutofit/>
          </a:bodyPr>
          <a:lstStyle>
            <a:lvl1pPr marL="457200" lvl="0" indent="-355600" algn="l">
              <a:lnSpc>
                <a:spcPct val="115000"/>
              </a:lnSpc>
              <a:spcBef>
                <a:spcPts val="400"/>
              </a:spcBef>
              <a:spcAft>
                <a:spcPts val="0"/>
              </a:spcAft>
              <a:buSzPts val="2000"/>
              <a:buChar char="•"/>
              <a:defRPr/>
            </a:lvl1pPr>
            <a:lvl2pPr marL="914400" lvl="1" indent="-342900" algn="l">
              <a:lnSpc>
                <a:spcPct val="115000"/>
              </a:lnSpc>
              <a:spcBef>
                <a:spcPts val="360"/>
              </a:spcBef>
              <a:spcAft>
                <a:spcPts val="0"/>
              </a:spcAft>
              <a:buSzPts val="1800"/>
              <a:buChar char="–"/>
              <a:defRPr/>
            </a:lvl2pPr>
            <a:lvl3pPr marL="1371600" lvl="2" indent="-330200" algn="l">
              <a:lnSpc>
                <a:spcPct val="115000"/>
              </a:lnSpc>
              <a:spcBef>
                <a:spcPts val="320"/>
              </a:spcBef>
              <a:spcAft>
                <a:spcPts val="0"/>
              </a:spcAft>
              <a:buSzPts val="1600"/>
              <a:buChar char="•"/>
              <a:defRPr/>
            </a:lvl3pPr>
            <a:lvl4pPr marL="1828800" lvl="3" indent="-317500" algn="l">
              <a:lnSpc>
                <a:spcPct val="115000"/>
              </a:lnSpc>
              <a:spcBef>
                <a:spcPts val="280"/>
              </a:spcBef>
              <a:spcAft>
                <a:spcPts val="0"/>
              </a:spcAft>
              <a:buSzPts val="1400"/>
              <a:buChar char="–"/>
              <a:defRPr/>
            </a:lvl4pPr>
            <a:lvl5pPr marL="2286000" lvl="4" indent="-304800" algn="l">
              <a:lnSpc>
                <a:spcPct val="115000"/>
              </a:lnSpc>
              <a:spcBef>
                <a:spcPts val="240"/>
              </a:spcBef>
              <a:spcAft>
                <a:spcPts val="0"/>
              </a:spcAft>
              <a:buSzPts val="1200"/>
              <a:buChar char="»"/>
              <a:defRPr/>
            </a:lvl5pPr>
            <a:lvl6pPr marL="2743200" lvl="5" indent="-304800" algn="l">
              <a:lnSpc>
                <a:spcPct val="115000"/>
              </a:lnSpc>
              <a:spcBef>
                <a:spcPts val="240"/>
              </a:spcBef>
              <a:spcAft>
                <a:spcPts val="0"/>
              </a:spcAft>
              <a:buSzPts val="1200"/>
              <a:buChar char="»"/>
              <a:defRPr/>
            </a:lvl6pPr>
            <a:lvl7pPr marL="3200400" lvl="6" indent="-304800" algn="l">
              <a:lnSpc>
                <a:spcPct val="115000"/>
              </a:lnSpc>
              <a:spcBef>
                <a:spcPts val="240"/>
              </a:spcBef>
              <a:spcAft>
                <a:spcPts val="0"/>
              </a:spcAft>
              <a:buSzPts val="1200"/>
              <a:buChar char="»"/>
              <a:defRPr/>
            </a:lvl7pPr>
            <a:lvl8pPr marL="3657600" lvl="7" indent="-304800" algn="l">
              <a:lnSpc>
                <a:spcPct val="115000"/>
              </a:lnSpc>
              <a:spcBef>
                <a:spcPts val="240"/>
              </a:spcBef>
              <a:spcAft>
                <a:spcPts val="0"/>
              </a:spcAft>
              <a:buSzPts val="1200"/>
              <a:buChar char="»"/>
              <a:defRPr/>
            </a:lvl8pPr>
            <a:lvl9pPr marL="4114800" lvl="8" indent="-304800" algn="l">
              <a:lnSpc>
                <a:spcPct val="115000"/>
              </a:lnSpc>
              <a:spcBef>
                <a:spcPts val="240"/>
              </a:spcBef>
              <a:spcAft>
                <a:spcPts val="0"/>
              </a:spcAft>
              <a:buSzPts val="12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ustom Layout 3">
  <p:cSld name="CUSTOM_4">
    <p:spTree>
      <p:nvGrpSpPr>
        <p:cNvPr id="1" name="Shape 18"/>
        <p:cNvGrpSpPr/>
        <p:nvPr/>
      </p:nvGrpSpPr>
      <p:grpSpPr>
        <a:xfrm>
          <a:off x="0" y="0"/>
          <a:ext cx="0" cy="0"/>
          <a:chOff x="0" y="0"/>
          <a:chExt cx="0" cy="0"/>
        </a:xfrm>
      </p:grpSpPr>
      <p:sp>
        <p:nvSpPr>
          <p:cNvPr id="19" name="Google Shape;19;g2486fad1d9b_0_566"/>
          <p:cNvSpPr txBox="1">
            <a:spLocks noGrp="1"/>
          </p:cNvSpPr>
          <p:nvPr>
            <p:ph type="title"/>
          </p:nvPr>
        </p:nvSpPr>
        <p:spPr>
          <a:xfrm>
            <a:off x="711200" y="274637"/>
            <a:ext cx="10871100" cy="114300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20" name="Google Shape;20;g2486fad1d9b_0_566"/>
          <p:cNvSpPr txBox="1">
            <a:spLocks noGrp="1"/>
          </p:cNvSpPr>
          <p:nvPr>
            <p:ph type="subTitle" idx="1"/>
          </p:nvPr>
        </p:nvSpPr>
        <p:spPr>
          <a:xfrm>
            <a:off x="707000" y="1279700"/>
            <a:ext cx="4854900" cy="754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400"/>
              </a:spcBef>
              <a:spcAft>
                <a:spcPts val="0"/>
              </a:spcAft>
              <a:buSzPts val="2000"/>
              <a:buNone/>
              <a:defRPr/>
            </a:lvl1pPr>
            <a:lvl2pPr lvl="1" algn="l">
              <a:lnSpc>
                <a:spcPct val="100000"/>
              </a:lnSpc>
              <a:spcBef>
                <a:spcPts val="360"/>
              </a:spcBef>
              <a:spcAft>
                <a:spcPts val="0"/>
              </a:spcAft>
              <a:buSzPts val="1800"/>
              <a:buNone/>
              <a:defRPr/>
            </a:lvl2pPr>
            <a:lvl3pPr lvl="2" algn="l">
              <a:lnSpc>
                <a:spcPct val="100000"/>
              </a:lnSpc>
              <a:spcBef>
                <a:spcPts val="320"/>
              </a:spcBef>
              <a:spcAft>
                <a:spcPts val="0"/>
              </a:spcAft>
              <a:buSzPts val="1600"/>
              <a:buNone/>
              <a:defRPr/>
            </a:lvl3pPr>
            <a:lvl4pPr lvl="3" algn="l">
              <a:lnSpc>
                <a:spcPct val="100000"/>
              </a:lnSpc>
              <a:spcBef>
                <a:spcPts val="280"/>
              </a:spcBef>
              <a:spcAft>
                <a:spcPts val="0"/>
              </a:spcAft>
              <a:buSzPts val="1400"/>
              <a:buNone/>
              <a:defRPr/>
            </a:lvl4pPr>
            <a:lvl5pPr lvl="4" algn="l">
              <a:lnSpc>
                <a:spcPct val="100000"/>
              </a:lnSpc>
              <a:spcBef>
                <a:spcPts val="240"/>
              </a:spcBef>
              <a:spcAft>
                <a:spcPts val="0"/>
              </a:spcAft>
              <a:buSzPts val="1200"/>
              <a:buNone/>
              <a:defRPr/>
            </a:lvl5pPr>
            <a:lvl6pPr lvl="5" algn="l">
              <a:lnSpc>
                <a:spcPct val="100000"/>
              </a:lnSpc>
              <a:spcBef>
                <a:spcPts val="240"/>
              </a:spcBef>
              <a:spcAft>
                <a:spcPts val="0"/>
              </a:spcAft>
              <a:buSzPts val="1200"/>
              <a:buNone/>
              <a:defRPr/>
            </a:lvl6pPr>
            <a:lvl7pPr lvl="6" algn="l">
              <a:lnSpc>
                <a:spcPct val="100000"/>
              </a:lnSpc>
              <a:spcBef>
                <a:spcPts val="240"/>
              </a:spcBef>
              <a:spcAft>
                <a:spcPts val="0"/>
              </a:spcAft>
              <a:buSzPts val="1200"/>
              <a:buNone/>
              <a:defRPr/>
            </a:lvl7pPr>
            <a:lvl8pPr lvl="7" algn="l">
              <a:lnSpc>
                <a:spcPct val="100000"/>
              </a:lnSpc>
              <a:spcBef>
                <a:spcPts val="240"/>
              </a:spcBef>
              <a:spcAft>
                <a:spcPts val="0"/>
              </a:spcAft>
              <a:buSzPts val="1200"/>
              <a:buNone/>
              <a:defRPr/>
            </a:lvl8pPr>
            <a:lvl9pPr lvl="8" algn="l">
              <a:lnSpc>
                <a:spcPct val="100000"/>
              </a:lnSpc>
              <a:spcBef>
                <a:spcPts val="240"/>
              </a:spcBef>
              <a:spcAft>
                <a:spcPts val="0"/>
              </a:spcAft>
              <a:buSzPts val="1200"/>
              <a:buNone/>
              <a:defRPr/>
            </a:lvl9pPr>
          </a:lstStyle>
          <a:p>
            <a:endParaRPr/>
          </a:p>
        </p:txBody>
      </p:sp>
      <p:sp>
        <p:nvSpPr>
          <p:cNvPr id="21" name="Google Shape;21;g2486fad1d9b_0_566"/>
          <p:cNvSpPr txBox="1">
            <a:spLocks noGrp="1"/>
          </p:cNvSpPr>
          <p:nvPr>
            <p:ph type="subTitle" idx="2"/>
          </p:nvPr>
        </p:nvSpPr>
        <p:spPr>
          <a:xfrm>
            <a:off x="6216975" y="1279700"/>
            <a:ext cx="4854900" cy="754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400"/>
              </a:spcBef>
              <a:spcAft>
                <a:spcPts val="0"/>
              </a:spcAft>
              <a:buSzPts val="2000"/>
              <a:buNone/>
              <a:defRPr/>
            </a:lvl1pPr>
            <a:lvl2pPr lvl="1" algn="l">
              <a:lnSpc>
                <a:spcPct val="100000"/>
              </a:lnSpc>
              <a:spcBef>
                <a:spcPts val="360"/>
              </a:spcBef>
              <a:spcAft>
                <a:spcPts val="0"/>
              </a:spcAft>
              <a:buSzPts val="1800"/>
              <a:buNone/>
              <a:defRPr/>
            </a:lvl2pPr>
            <a:lvl3pPr lvl="2" algn="l">
              <a:lnSpc>
                <a:spcPct val="100000"/>
              </a:lnSpc>
              <a:spcBef>
                <a:spcPts val="320"/>
              </a:spcBef>
              <a:spcAft>
                <a:spcPts val="0"/>
              </a:spcAft>
              <a:buSzPts val="1600"/>
              <a:buNone/>
              <a:defRPr/>
            </a:lvl3pPr>
            <a:lvl4pPr lvl="3" algn="l">
              <a:lnSpc>
                <a:spcPct val="100000"/>
              </a:lnSpc>
              <a:spcBef>
                <a:spcPts val="280"/>
              </a:spcBef>
              <a:spcAft>
                <a:spcPts val="0"/>
              </a:spcAft>
              <a:buSzPts val="1400"/>
              <a:buNone/>
              <a:defRPr/>
            </a:lvl4pPr>
            <a:lvl5pPr lvl="4" algn="l">
              <a:lnSpc>
                <a:spcPct val="100000"/>
              </a:lnSpc>
              <a:spcBef>
                <a:spcPts val="240"/>
              </a:spcBef>
              <a:spcAft>
                <a:spcPts val="0"/>
              </a:spcAft>
              <a:buSzPts val="1200"/>
              <a:buNone/>
              <a:defRPr/>
            </a:lvl5pPr>
            <a:lvl6pPr lvl="5" algn="l">
              <a:lnSpc>
                <a:spcPct val="100000"/>
              </a:lnSpc>
              <a:spcBef>
                <a:spcPts val="240"/>
              </a:spcBef>
              <a:spcAft>
                <a:spcPts val="0"/>
              </a:spcAft>
              <a:buSzPts val="1200"/>
              <a:buNone/>
              <a:defRPr/>
            </a:lvl6pPr>
            <a:lvl7pPr lvl="6" algn="l">
              <a:lnSpc>
                <a:spcPct val="100000"/>
              </a:lnSpc>
              <a:spcBef>
                <a:spcPts val="240"/>
              </a:spcBef>
              <a:spcAft>
                <a:spcPts val="0"/>
              </a:spcAft>
              <a:buSzPts val="1200"/>
              <a:buNone/>
              <a:defRPr/>
            </a:lvl7pPr>
            <a:lvl8pPr lvl="7" algn="l">
              <a:lnSpc>
                <a:spcPct val="100000"/>
              </a:lnSpc>
              <a:spcBef>
                <a:spcPts val="240"/>
              </a:spcBef>
              <a:spcAft>
                <a:spcPts val="0"/>
              </a:spcAft>
              <a:buSzPts val="1200"/>
              <a:buNone/>
              <a:defRPr/>
            </a:lvl8pPr>
            <a:lvl9pPr lvl="8" algn="l">
              <a:lnSpc>
                <a:spcPct val="100000"/>
              </a:lnSpc>
              <a:spcBef>
                <a:spcPts val="240"/>
              </a:spcBef>
              <a:spcAft>
                <a:spcPts val="0"/>
              </a:spcAft>
              <a:buSzPts val="1200"/>
              <a:buNone/>
              <a:defRPr/>
            </a:lvl9pPr>
          </a:lstStyle>
          <a:p>
            <a:endParaRPr/>
          </a:p>
        </p:txBody>
      </p:sp>
      <p:sp>
        <p:nvSpPr>
          <p:cNvPr id="22" name="Google Shape;22;g2486fad1d9b_0_566"/>
          <p:cNvSpPr txBox="1">
            <a:spLocks noGrp="1"/>
          </p:cNvSpPr>
          <p:nvPr>
            <p:ph type="body" idx="3"/>
          </p:nvPr>
        </p:nvSpPr>
        <p:spPr>
          <a:xfrm>
            <a:off x="711200" y="1885350"/>
            <a:ext cx="4854900" cy="4163700"/>
          </a:xfrm>
          <a:prstGeom prst="rect">
            <a:avLst/>
          </a:prstGeom>
          <a:noFill/>
          <a:ln>
            <a:noFill/>
          </a:ln>
        </p:spPr>
        <p:txBody>
          <a:bodyPr spcFirstLastPara="1" wrap="square" lIns="91425" tIns="45700" rIns="91425" bIns="45700" anchor="t" anchorCtr="0">
            <a:noAutofit/>
          </a:bodyPr>
          <a:lstStyle>
            <a:lvl1pPr marL="457200" lvl="0" indent="-355600" algn="l">
              <a:lnSpc>
                <a:spcPct val="100000"/>
              </a:lnSpc>
              <a:spcBef>
                <a:spcPts val="400"/>
              </a:spcBef>
              <a:spcAft>
                <a:spcPts val="0"/>
              </a:spcAft>
              <a:buSzPts val="2000"/>
              <a:buChar char="•"/>
              <a:defRPr/>
            </a:lvl1pPr>
            <a:lvl2pPr marL="914400" lvl="1" indent="-342900" algn="l">
              <a:lnSpc>
                <a:spcPct val="100000"/>
              </a:lnSpc>
              <a:spcBef>
                <a:spcPts val="360"/>
              </a:spcBef>
              <a:spcAft>
                <a:spcPts val="0"/>
              </a:spcAft>
              <a:buSzPts val="1800"/>
              <a:buChar char="–"/>
              <a:defRPr/>
            </a:lvl2pPr>
            <a:lvl3pPr marL="1371600" lvl="2" indent="-330200" algn="l">
              <a:lnSpc>
                <a:spcPct val="100000"/>
              </a:lnSpc>
              <a:spcBef>
                <a:spcPts val="320"/>
              </a:spcBef>
              <a:spcAft>
                <a:spcPts val="0"/>
              </a:spcAft>
              <a:buSzPts val="1600"/>
              <a:buChar char="•"/>
              <a:defRPr/>
            </a:lvl3pPr>
            <a:lvl4pPr marL="1828800" lvl="3" indent="-317500" algn="l">
              <a:lnSpc>
                <a:spcPct val="100000"/>
              </a:lnSpc>
              <a:spcBef>
                <a:spcPts val="280"/>
              </a:spcBef>
              <a:spcAft>
                <a:spcPts val="0"/>
              </a:spcAft>
              <a:buSzPts val="1400"/>
              <a:buChar char="–"/>
              <a:defRPr/>
            </a:lvl4pPr>
            <a:lvl5pPr marL="2286000" lvl="4" indent="-304800" algn="l">
              <a:lnSpc>
                <a:spcPct val="100000"/>
              </a:lnSpc>
              <a:spcBef>
                <a:spcPts val="240"/>
              </a:spcBef>
              <a:spcAft>
                <a:spcPts val="0"/>
              </a:spcAft>
              <a:buSzPts val="1200"/>
              <a:buChar char="»"/>
              <a:defRPr/>
            </a:lvl5pPr>
            <a:lvl6pPr marL="2743200" lvl="5" indent="-304800" algn="l">
              <a:lnSpc>
                <a:spcPct val="100000"/>
              </a:lnSpc>
              <a:spcBef>
                <a:spcPts val="240"/>
              </a:spcBef>
              <a:spcAft>
                <a:spcPts val="0"/>
              </a:spcAft>
              <a:buSzPts val="1200"/>
              <a:buChar char="»"/>
              <a:defRPr/>
            </a:lvl6pPr>
            <a:lvl7pPr marL="3200400" lvl="6" indent="-304800" algn="l">
              <a:lnSpc>
                <a:spcPct val="100000"/>
              </a:lnSpc>
              <a:spcBef>
                <a:spcPts val="240"/>
              </a:spcBef>
              <a:spcAft>
                <a:spcPts val="0"/>
              </a:spcAft>
              <a:buSzPts val="1200"/>
              <a:buChar char="»"/>
              <a:defRPr/>
            </a:lvl7pPr>
            <a:lvl8pPr marL="3657600" lvl="7" indent="-304800" algn="l">
              <a:lnSpc>
                <a:spcPct val="100000"/>
              </a:lnSpc>
              <a:spcBef>
                <a:spcPts val="240"/>
              </a:spcBef>
              <a:spcAft>
                <a:spcPts val="0"/>
              </a:spcAft>
              <a:buSzPts val="1200"/>
              <a:buChar char="»"/>
              <a:defRPr/>
            </a:lvl8pPr>
            <a:lvl9pPr marL="4114800" lvl="8" indent="-304800" algn="l">
              <a:lnSpc>
                <a:spcPct val="100000"/>
              </a:lnSpc>
              <a:spcBef>
                <a:spcPts val="240"/>
              </a:spcBef>
              <a:spcAft>
                <a:spcPts val="0"/>
              </a:spcAft>
              <a:buSzPts val="1200"/>
              <a:buChar char="»"/>
              <a:defRPr/>
            </a:lvl9pPr>
          </a:lstStyle>
          <a:p>
            <a:endParaRPr/>
          </a:p>
        </p:txBody>
      </p:sp>
      <p:sp>
        <p:nvSpPr>
          <p:cNvPr id="23" name="Google Shape;23;g2486fad1d9b_0_566"/>
          <p:cNvSpPr txBox="1">
            <a:spLocks noGrp="1"/>
          </p:cNvSpPr>
          <p:nvPr>
            <p:ph type="body" idx="4"/>
          </p:nvPr>
        </p:nvSpPr>
        <p:spPr>
          <a:xfrm>
            <a:off x="6295525" y="1885350"/>
            <a:ext cx="4854900" cy="4163700"/>
          </a:xfrm>
          <a:prstGeom prst="rect">
            <a:avLst/>
          </a:prstGeom>
          <a:noFill/>
          <a:ln>
            <a:noFill/>
          </a:ln>
        </p:spPr>
        <p:txBody>
          <a:bodyPr spcFirstLastPara="1" wrap="square" lIns="91425" tIns="45700" rIns="91425" bIns="45700" anchor="t" anchorCtr="0">
            <a:noAutofit/>
          </a:bodyPr>
          <a:lstStyle>
            <a:lvl1pPr marL="457200" lvl="0" indent="-355600" algn="l">
              <a:lnSpc>
                <a:spcPct val="100000"/>
              </a:lnSpc>
              <a:spcBef>
                <a:spcPts val="400"/>
              </a:spcBef>
              <a:spcAft>
                <a:spcPts val="0"/>
              </a:spcAft>
              <a:buSzPts val="2000"/>
              <a:buChar char="•"/>
              <a:defRPr/>
            </a:lvl1pPr>
            <a:lvl2pPr marL="914400" lvl="1" indent="-342900" algn="l">
              <a:lnSpc>
                <a:spcPct val="100000"/>
              </a:lnSpc>
              <a:spcBef>
                <a:spcPts val="360"/>
              </a:spcBef>
              <a:spcAft>
                <a:spcPts val="0"/>
              </a:spcAft>
              <a:buSzPts val="1800"/>
              <a:buChar char="–"/>
              <a:defRPr/>
            </a:lvl2pPr>
            <a:lvl3pPr marL="1371600" lvl="2" indent="-330200" algn="l">
              <a:lnSpc>
                <a:spcPct val="100000"/>
              </a:lnSpc>
              <a:spcBef>
                <a:spcPts val="320"/>
              </a:spcBef>
              <a:spcAft>
                <a:spcPts val="0"/>
              </a:spcAft>
              <a:buSzPts val="1600"/>
              <a:buChar char="•"/>
              <a:defRPr/>
            </a:lvl3pPr>
            <a:lvl4pPr marL="1828800" lvl="3" indent="-317500" algn="l">
              <a:lnSpc>
                <a:spcPct val="100000"/>
              </a:lnSpc>
              <a:spcBef>
                <a:spcPts val="280"/>
              </a:spcBef>
              <a:spcAft>
                <a:spcPts val="0"/>
              </a:spcAft>
              <a:buSzPts val="1400"/>
              <a:buChar char="–"/>
              <a:defRPr/>
            </a:lvl4pPr>
            <a:lvl5pPr marL="2286000" lvl="4" indent="-304800" algn="l">
              <a:lnSpc>
                <a:spcPct val="100000"/>
              </a:lnSpc>
              <a:spcBef>
                <a:spcPts val="240"/>
              </a:spcBef>
              <a:spcAft>
                <a:spcPts val="0"/>
              </a:spcAft>
              <a:buSzPts val="1200"/>
              <a:buChar char="»"/>
              <a:defRPr/>
            </a:lvl5pPr>
            <a:lvl6pPr marL="2743200" lvl="5" indent="-304800" algn="l">
              <a:lnSpc>
                <a:spcPct val="100000"/>
              </a:lnSpc>
              <a:spcBef>
                <a:spcPts val="240"/>
              </a:spcBef>
              <a:spcAft>
                <a:spcPts val="0"/>
              </a:spcAft>
              <a:buSzPts val="1200"/>
              <a:buChar char="»"/>
              <a:defRPr/>
            </a:lvl6pPr>
            <a:lvl7pPr marL="3200400" lvl="6" indent="-304800" algn="l">
              <a:lnSpc>
                <a:spcPct val="100000"/>
              </a:lnSpc>
              <a:spcBef>
                <a:spcPts val="240"/>
              </a:spcBef>
              <a:spcAft>
                <a:spcPts val="0"/>
              </a:spcAft>
              <a:buSzPts val="1200"/>
              <a:buChar char="»"/>
              <a:defRPr/>
            </a:lvl7pPr>
            <a:lvl8pPr marL="3657600" lvl="7" indent="-304800" algn="l">
              <a:lnSpc>
                <a:spcPct val="100000"/>
              </a:lnSpc>
              <a:spcBef>
                <a:spcPts val="240"/>
              </a:spcBef>
              <a:spcAft>
                <a:spcPts val="0"/>
              </a:spcAft>
              <a:buSzPts val="1200"/>
              <a:buChar char="»"/>
              <a:defRPr/>
            </a:lvl8pPr>
            <a:lvl9pPr marL="4114800" lvl="8" indent="-304800" algn="l">
              <a:lnSpc>
                <a:spcPct val="100000"/>
              </a:lnSpc>
              <a:spcBef>
                <a:spcPts val="240"/>
              </a:spcBef>
              <a:spcAft>
                <a:spcPts val="0"/>
              </a:spcAft>
              <a:buSzPts val="12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4"/>
        <p:cNvGrpSpPr/>
        <p:nvPr/>
      </p:nvGrpSpPr>
      <p:grpSpPr>
        <a:xfrm>
          <a:off x="0" y="0"/>
          <a:ext cx="0" cy="0"/>
          <a:chOff x="0" y="0"/>
          <a:chExt cx="0" cy="0"/>
        </a:xfrm>
      </p:grpSpPr>
      <p:sp>
        <p:nvSpPr>
          <p:cNvPr id="25" name="Google Shape;25;g2486fad1d9b_0_517"/>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g2486fad1d9b_0_517"/>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27" name="Google Shape;27;g2486fad1d9b_0_517"/>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28" name="Google Shape;28;g2486fad1d9b_0_517"/>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9"/>
        <p:cNvGrpSpPr/>
        <p:nvPr/>
      </p:nvGrpSpPr>
      <p:grpSpPr>
        <a:xfrm>
          <a:off x="0" y="0"/>
          <a:ext cx="0" cy="0"/>
          <a:chOff x="0" y="0"/>
          <a:chExt cx="0" cy="0"/>
        </a:xfrm>
      </p:grpSpPr>
      <p:sp>
        <p:nvSpPr>
          <p:cNvPr id="30" name="Google Shape;30;p12"/>
          <p:cNvSpPr txBox="1">
            <a:spLocks noGrp="1"/>
          </p:cNvSpPr>
          <p:nvPr>
            <p:ph type="title"/>
          </p:nvPr>
        </p:nvSpPr>
        <p:spPr>
          <a:xfrm>
            <a:off x="711200" y="274637"/>
            <a:ext cx="108711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31" name="Google Shape;31;p12"/>
          <p:cNvSpPr txBox="1">
            <a:spLocks noGrp="1"/>
          </p:cNvSpPr>
          <p:nvPr>
            <p:ph type="body" idx="1"/>
          </p:nvPr>
        </p:nvSpPr>
        <p:spPr>
          <a:xfrm>
            <a:off x="1772179" y="2658533"/>
            <a:ext cx="4607188" cy="576262"/>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400"/>
              </a:spcBef>
              <a:spcAft>
                <a:spcPts val="0"/>
              </a:spcAft>
              <a:buSzPts val="2000"/>
              <a:buNone/>
              <a:defRPr sz="2800" b="0">
                <a:solidFill>
                  <a:srgbClr val="71BEC4"/>
                </a:solidFill>
              </a:defRPr>
            </a:lvl1pPr>
            <a:lvl2pPr marL="914400" lvl="1" indent="-228600" algn="l">
              <a:lnSpc>
                <a:spcPct val="100000"/>
              </a:lnSpc>
              <a:spcBef>
                <a:spcPts val="360"/>
              </a:spcBef>
              <a:spcAft>
                <a:spcPts val="0"/>
              </a:spcAft>
              <a:buSzPts val="1800"/>
              <a:buNone/>
              <a:defRPr sz="2000" b="1"/>
            </a:lvl2pPr>
            <a:lvl3pPr marL="1371600" lvl="2" indent="-228600" algn="l">
              <a:lnSpc>
                <a:spcPct val="100000"/>
              </a:lnSpc>
              <a:spcBef>
                <a:spcPts val="320"/>
              </a:spcBef>
              <a:spcAft>
                <a:spcPts val="0"/>
              </a:spcAft>
              <a:buSzPts val="1600"/>
              <a:buNone/>
              <a:defRPr sz="1800" b="1"/>
            </a:lvl3pPr>
            <a:lvl4pPr marL="1828800" lvl="3" indent="-228600" algn="l">
              <a:lnSpc>
                <a:spcPct val="100000"/>
              </a:lnSpc>
              <a:spcBef>
                <a:spcPts val="280"/>
              </a:spcBef>
              <a:spcAft>
                <a:spcPts val="0"/>
              </a:spcAft>
              <a:buSzPts val="1400"/>
              <a:buNone/>
              <a:defRPr sz="1600" b="1"/>
            </a:lvl4pPr>
            <a:lvl5pPr marL="2286000" lvl="4" indent="-228600" algn="l">
              <a:lnSpc>
                <a:spcPct val="100000"/>
              </a:lnSpc>
              <a:spcBef>
                <a:spcPts val="240"/>
              </a:spcBef>
              <a:spcAft>
                <a:spcPts val="0"/>
              </a:spcAft>
              <a:buSzPts val="1200"/>
              <a:buNone/>
              <a:defRPr sz="1600" b="1"/>
            </a:lvl5pPr>
            <a:lvl6pPr marL="2743200" lvl="5" indent="-228600" algn="l">
              <a:lnSpc>
                <a:spcPct val="100000"/>
              </a:lnSpc>
              <a:spcBef>
                <a:spcPts val="240"/>
              </a:spcBef>
              <a:spcAft>
                <a:spcPts val="0"/>
              </a:spcAft>
              <a:buSzPts val="1200"/>
              <a:buNone/>
              <a:defRPr sz="1600" b="1"/>
            </a:lvl6pPr>
            <a:lvl7pPr marL="3200400" lvl="6" indent="-228600" algn="l">
              <a:lnSpc>
                <a:spcPct val="100000"/>
              </a:lnSpc>
              <a:spcBef>
                <a:spcPts val="240"/>
              </a:spcBef>
              <a:spcAft>
                <a:spcPts val="0"/>
              </a:spcAft>
              <a:buSzPts val="1200"/>
              <a:buNone/>
              <a:defRPr sz="1600" b="1"/>
            </a:lvl7pPr>
            <a:lvl8pPr marL="3657600" lvl="7" indent="-228600" algn="l">
              <a:lnSpc>
                <a:spcPct val="100000"/>
              </a:lnSpc>
              <a:spcBef>
                <a:spcPts val="240"/>
              </a:spcBef>
              <a:spcAft>
                <a:spcPts val="0"/>
              </a:spcAft>
              <a:buSzPts val="1200"/>
              <a:buNone/>
              <a:defRPr sz="1600" b="1"/>
            </a:lvl8pPr>
            <a:lvl9pPr marL="4114800" lvl="8" indent="-228600" algn="l">
              <a:lnSpc>
                <a:spcPct val="100000"/>
              </a:lnSpc>
              <a:spcBef>
                <a:spcPts val="240"/>
              </a:spcBef>
              <a:spcAft>
                <a:spcPts val="0"/>
              </a:spcAft>
              <a:buSzPts val="1200"/>
              <a:buNone/>
              <a:defRPr sz="1600" b="1"/>
            </a:lvl9pPr>
          </a:lstStyle>
          <a:p>
            <a:endParaRPr/>
          </a:p>
        </p:txBody>
      </p:sp>
      <p:sp>
        <p:nvSpPr>
          <p:cNvPr id="32" name="Google Shape;32;p12"/>
          <p:cNvSpPr txBox="1">
            <a:spLocks noGrp="1"/>
          </p:cNvSpPr>
          <p:nvPr>
            <p:ph type="body" idx="2"/>
          </p:nvPr>
        </p:nvSpPr>
        <p:spPr>
          <a:xfrm>
            <a:off x="1484311" y="3335337"/>
            <a:ext cx="4895056" cy="2455862"/>
          </a:xfrm>
          <a:prstGeom prst="rect">
            <a:avLst/>
          </a:prstGeom>
          <a:noFill/>
          <a:ln>
            <a:noFill/>
          </a:ln>
        </p:spPr>
        <p:txBody>
          <a:bodyPr spcFirstLastPara="1" wrap="square" lIns="91425" tIns="45700" rIns="91425" bIns="45700" anchor="t" anchorCtr="0">
            <a:normAutofit/>
          </a:bodyPr>
          <a:lstStyle>
            <a:lvl1pPr marL="457200" lvl="0" indent="-355600" algn="l">
              <a:lnSpc>
                <a:spcPct val="100000"/>
              </a:lnSpc>
              <a:spcBef>
                <a:spcPts val="400"/>
              </a:spcBef>
              <a:spcAft>
                <a:spcPts val="0"/>
              </a:spcAft>
              <a:buSzPts val="2000"/>
              <a:buChar char="•"/>
              <a:defRPr sz="1800"/>
            </a:lvl1pPr>
            <a:lvl2pPr marL="914400" lvl="1" indent="-342900" algn="l">
              <a:lnSpc>
                <a:spcPct val="100000"/>
              </a:lnSpc>
              <a:spcBef>
                <a:spcPts val="360"/>
              </a:spcBef>
              <a:spcAft>
                <a:spcPts val="0"/>
              </a:spcAft>
              <a:buSzPts val="1800"/>
              <a:buChar char="–"/>
              <a:defRPr sz="1600"/>
            </a:lvl2pPr>
            <a:lvl3pPr marL="1371600" lvl="2" indent="-330200" algn="l">
              <a:lnSpc>
                <a:spcPct val="100000"/>
              </a:lnSpc>
              <a:spcBef>
                <a:spcPts val="320"/>
              </a:spcBef>
              <a:spcAft>
                <a:spcPts val="0"/>
              </a:spcAft>
              <a:buSzPts val="1600"/>
              <a:buChar char="•"/>
              <a:defRPr sz="1400"/>
            </a:lvl3pPr>
            <a:lvl4pPr marL="1828800" lvl="3" indent="-317500" algn="l">
              <a:lnSpc>
                <a:spcPct val="100000"/>
              </a:lnSpc>
              <a:spcBef>
                <a:spcPts val="280"/>
              </a:spcBef>
              <a:spcAft>
                <a:spcPts val="0"/>
              </a:spcAft>
              <a:buSzPts val="1400"/>
              <a:buChar char="–"/>
              <a:defRPr sz="1200"/>
            </a:lvl4pPr>
            <a:lvl5pPr marL="2286000" lvl="4" indent="-304800" algn="l">
              <a:lnSpc>
                <a:spcPct val="100000"/>
              </a:lnSpc>
              <a:spcBef>
                <a:spcPts val="240"/>
              </a:spcBef>
              <a:spcAft>
                <a:spcPts val="0"/>
              </a:spcAft>
              <a:buSzPts val="1200"/>
              <a:buChar char="»"/>
              <a:defRPr sz="1200"/>
            </a:lvl5pPr>
            <a:lvl6pPr marL="2743200" lvl="5" indent="-304800" algn="l">
              <a:lnSpc>
                <a:spcPct val="100000"/>
              </a:lnSpc>
              <a:spcBef>
                <a:spcPts val="240"/>
              </a:spcBef>
              <a:spcAft>
                <a:spcPts val="0"/>
              </a:spcAft>
              <a:buSzPts val="1200"/>
              <a:buChar char="»"/>
              <a:defRPr sz="1200"/>
            </a:lvl6pPr>
            <a:lvl7pPr marL="3200400" lvl="6" indent="-304800" algn="l">
              <a:lnSpc>
                <a:spcPct val="100000"/>
              </a:lnSpc>
              <a:spcBef>
                <a:spcPts val="240"/>
              </a:spcBef>
              <a:spcAft>
                <a:spcPts val="0"/>
              </a:spcAft>
              <a:buSzPts val="1200"/>
              <a:buChar char="»"/>
              <a:defRPr sz="1200"/>
            </a:lvl7pPr>
            <a:lvl8pPr marL="3657600" lvl="7" indent="-304800" algn="l">
              <a:lnSpc>
                <a:spcPct val="100000"/>
              </a:lnSpc>
              <a:spcBef>
                <a:spcPts val="240"/>
              </a:spcBef>
              <a:spcAft>
                <a:spcPts val="0"/>
              </a:spcAft>
              <a:buSzPts val="1200"/>
              <a:buChar char="»"/>
              <a:defRPr sz="1200"/>
            </a:lvl8pPr>
            <a:lvl9pPr marL="4114800" lvl="8" indent="-304800" algn="l">
              <a:lnSpc>
                <a:spcPct val="100000"/>
              </a:lnSpc>
              <a:spcBef>
                <a:spcPts val="240"/>
              </a:spcBef>
              <a:spcAft>
                <a:spcPts val="0"/>
              </a:spcAft>
              <a:buSzPts val="1200"/>
              <a:buChar char="»"/>
              <a:defRPr sz="1200"/>
            </a:lvl9pPr>
          </a:lstStyle>
          <a:p>
            <a:endParaRPr/>
          </a:p>
        </p:txBody>
      </p:sp>
      <p:sp>
        <p:nvSpPr>
          <p:cNvPr id="33" name="Google Shape;33;p12"/>
          <p:cNvSpPr txBox="1">
            <a:spLocks noGrp="1"/>
          </p:cNvSpPr>
          <p:nvPr>
            <p:ph type="body" idx="3"/>
          </p:nvPr>
        </p:nvSpPr>
        <p:spPr>
          <a:xfrm>
            <a:off x="6880487" y="2667000"/>
            <a:ext cx="4622537" cy="576262"/>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400"/>
              </a:spcBef>
              <a:spcAft>
                <a:spcPts val="0"/>
              </a:spcAft>
              <a:buSzPts val="2000"/>
              <a:buNone/>
              <a:defRPr sz="2800" b="0">
                <a:solidFill>
                  <a:srgbClr val="71BEC4"/>
                </a:solidFill>
              </a:defRPr>
            </a:lvl1pPr>
            <a:lvl2pPr marL="914400" lvl="1" indent="-228600" algn="l">
              <a:lnSpc>
                <a:spcPct val="100000"/>
              </a:lnSpc>
              <a:spcBef>
                <a:spcPts val="360"/>
              </a:spcBef>
              <a:spcAft>
                <a:spcPts val="0"/>
              </a:spcAft>
              <a:buSzPts val="1800"/>
              <a:buNone/>
              <a:defRPr sz="2000" b="1"/>
            </a:lvl2pPr>
            <a:lvl3pPr marL="1371600" lvl="2" indent="-228600" algn="l">
              <a:lnSpc>
                <a:spcPct val="100000"/>
              </a:lnSpc>
              <a:spcBef>
                <a:spcPts val="320"/>
              </a:spcBef>
              <a:spcAft>
                <a:spcPts val="0"/>
              </a:spcAft>
              <a:buSzPts val="1600"/>
              <a:buNone/>
              <a:defRPr sz="1800" b="1"/>
            </a:lvl3pPr>
            <a:lvl4pPr marL="1828800" lvl="3" indent="-228600" algn="l">
              <a:lnSpc>
                <a:spcPct val="100000"/>
              </a:lnSpc>
              <a:spcBef>
                <a:spcPts val="280"/>
              </a:spcBef>
              <a:spcAft>
                <a:spcPts val="0"/>
              </a:spcAft>
              <a:buSzPts val="1400"/>
              <a:buNone/>
              <a:defRPr sz="1600" b="1"/>
            </a:lvl4pPr>
            <a:lvl5pPr marL="2286000" lvl="4" indent="-228600" algn="l">
              <a:lnSpc>
                <a:spcPct val="100000"/>
              </a:lnSpc>
              <a:spcBef>
                <a:spcPts val="240"/>
              </a:spcBef>
              <a:spcAft>
                <a:spcPts val="0"/>
              </a:spcAft>
              <a:buSzPts val="1200"/>
              <a:buNone/>
              <a:defRPr sz="1600" b="1"/>
            </a:lvl5pPr>
            <a:lvl6pPr marL="2743200" lvl="5" indent="-228600" algn="l">
              <a:lnSpc>
                <a:spcPct val="100000"/>
              </a:lnSpc>
              <a:spcBef>
                <a:spcPts val="240"/>
              </a:spcBef>
              <a:spcAft>
                <a:spcPts val="0"/>
              </a:spcAft>
              <a:buSzPts val="1200"/>
              <a:buNone/>
              <a:defRPr sz="1600" b="1"/>
            </a:lvl6pPr>
            <a:lvl7pPr marL="3200400" lvl="6" indent="-228600" algn="l">
              <a:lnSpc>
                <a:spcPct val="100000"/>
              </a:lnSpc>
              <a:spcBef>
                <a:spcPts val="240"/>
              </a:spcBef>
              <a:spcAft>
                <a:spcPts val="0"/>
              </a:spcAft>
              <a:buSzPts val="1200"/>
              <a:buNone/>
              <a:defRPr sz="1600" b="1"/>
            </a:lvl7pPr>
            <a:lvl8pPr marL="3657600" lvl="7" indent="-228600" algn="l">
              <a:lnSpc>
                <a:spcPct val="100000"/>
              </a:lnSpc>
              <a:spcBef>
                <a:spcPts val="240"/>
              </a:spcBef>
              <a:spcAft>
                <a:spcPts val="0"/>
              </a:spcAft>
              <a:buSzPts val="1200"/>
              <a:buNone/>
              <a:defRPr sz="1600" b="1"/>
            </a:lvl8pPr>
            <a:lvl9pPr marL="4114800" lvl="8" indent="-228600" algn="l">
              <a:lnSpc>
                <a:spcPct val="100000"/>
              </a:lnSpc>
              <a:spcBef>
                <a:spcPts val="240"/>
              </a:spcBef>
              <a:spcAft>
                <a:spcPts val="0"/>
              </a:spcAft>
              <a:buSzPts val="1200"/>
              <a:buNone/>
              <a:defRPr sz="1600" b="1"/>
            </a:lvl9pPr>
          </a:lstStyle>
          <a:p>
            <a:endParaRPr/>
          </a:p>
        </p:txBody>
      </p:sp>
      <p:sp>
        <p:nvSpPr>
          <p:cNvPr id="34" name="Google Shape;34;p12"/>
          <p:cNvSpPr txBox="1">
            <a:spLocks noGrp="1"/>
          </p:cNvSpPr>
          <p:nvPr>
            <p:ph type="body" idx="4"/>
          </p:nvPr>
        </p:nvSpPr>
        <p:spPr>
          <a:xfrm>
            <a:off x="6607967" y="3335337"/>
            <a:ext cx="4895056" cy="2455862"/>
          </a:xfrm>
          <a:prstGeom prst="rect">
            <a:avLst/>
          </a:prstGeom>
          <a:noFill/>
          <a:ln>
            <a:noFill/>
          </a:ln>
        </p:spPr>
        <p:txBody>
          <a:bodyPr spcFirstLastPara="1" wrap="square" lIns="91425" tIns="45700" rIns="91425" bIns="45700" anchor="t" anchorCtr="0">
            <a:normAutofit/>
          </a:bodyPr>
          <a:lstStyle>
            <a:lvl1pPr marL="457200" lvl="0" indent="-355600" algn="l">
              <a:lnSpc>
                <a:spcPct val="100000"/>
              </a:lnSpc>
              <a:spcBef>
                <a:spcPts val="400"/>
              </a:spcBef>
              <a:spcAft>
                <a:spcPts val="0"/>
              </a:spcAft>
              <a:buSzPts val="2000"/>
              <a:buChar char="•"/>
              <a:defRPr sz="1800"/>
            </a:lvl1pPr>
            <a:lvl2pPr marL="914400" lvl="1" indent="-342900" algn="l">
              <a:lnSpc>
                <a:spcPct val="100000"/>
              </a:lnSpc>
              <a:spcBef>
                <a:spcPts val="360"/>
              </a:spcBef>
              <a:spcAft>
                <a:spcPts val="0"/>
              </a:spcAft>
              <a:buSzPts val="1800"/>
              <a:buChar char="–"/>
              <a:defRPr sz="1600"/>
            </a:lvl2pPr>
            <a:lvl3pPr marL="1371600" lvl="2" indent="-330200" algn="l">
              <a:lnSpc>
                <a:spcPct val="100000"/>
              </a:lnSpc>
              <a:spcBef>
                <a:spcPts val="320"/>
              </a:spcBef>
              <a:spcAft>
                <a:spcPts val="0"/>
              </a:spcAft>
              <a:buSzPts val="1600"/>
              <a:buChar char="•"/>
              <a:defRPr sz="1400"/>
            </a:lvl3pPr>
            <a:lvl4pPr marL="1828800" lvl="3" indent="-317500" algn="l">
              <a:lnSpc>
                <a:spcPct val="100000"/>
              </a:lnSpc>
              <a:spcBef>
                <a:spcPts val="280"/>
              </a:spcBef>
              <a:spcAft>
                <a:spcPts val="0"/>
              </a:spcAft>
              <a:buSzPts val="1400"/>
              <a:buChar char="–"/>
              <a:defRPr sz="1200"/>
            </a:lvl4pPr>
            <a:lvl5pPr marL="2286000" lvl="4" indent="-304800" algn="l">
              <a:lnSpc>
                <a:spcPct val="100000"/>
              </a:lnSpc>
              <a:spcBef>
                <a:spcPts val="240"/>
              </a:spcBef>
              <a:spcAft>
                <a:spcPts val="0"/>
              </a:spcAft>
              <a:buSzPts val="1200"/>
              <a:buChar char="»"/>
              <a:defRPr sz="1200"/>
            </a:lvl5pPr>
            <a:lvl6pPr marL="2743200" lvl="5" indent="-304800" algn="l">
              <a:lnSpc>
                <a:spcPct val="100000"/>
              </a:lnSpc>
              <a:spcBef>
                <a:spcPts val="240"/>
              </a:spcBef>
              <a:spcAft>
                <a:spcPts val="0"/>
              </a:spcAft>
              <a:buSzPts val="1200"/>
              <a:buChar char="»"/>
              <a:defRPr sz="1200"/>
            </a:lvl6pPr>
            <a:lvl7pPr marL="3200400" lvl="6" indent="-304800" algn="l">
              <a:lnSpc>
                <a:spcPct val="100000"/>
              </a:lnSpc>
              <a:spcBef>
                <a:spcPts val="240"/>
              </a:spcBef>
              <a:spcAft>
                <a:spcPts val="0"/>
              </a:spcAft>
              <a:buSzPts val="1200"/>
              <a:buChar char="»"/>
              <a:defRPr sz="1200"/>
            </a:lvl7pPr>
            <a:lvl8pPr marL="3657600" lvl="7" indent="-304800" algn="l">
              <a:lnSpc>
                <a:spcPct val="100000"/>
              </a:lnSpc>
              <a:spcBef>
                <a:spcPts val="240"/>
              </a:spcBef>
              <a:spcAft>
                <a:spcPts val="0"/>
              </a:spcAft>
              <a:buSzPts val="1200"/>
              <a:buChar char="»"/>
              <a:defRPr sz="1200"/>
            </a:lvl8pPr>
            <a:lvl9pPr marL="4114800" lvl="8" indent="-304800" algn="l">
              <a:lnSpc>
                <a:spcPct val="100000"/>
              </a:lnSpc>
              <a:spcBef>
                <a:spcPts val="240"/>
              </a:spcBef>
              <a:spcAft>
                <a:spcPts val="0"/>
              </a:spcAft>
              <a:buSzPts val="1200"/>
              <a:buChar char="»"/>
              <a:defRPr sz="1200"/>
            </a:lvl9pPr>
          </a:lstStyle>
          <a:p>
            <a:endParaRPr/>
          </a:p>
        </p:txBody>
      </p:sp>
      <p:sp>
        <p:nvSpPr>
          <p:cNvPr id="35" name="Google Shape;35;p12"/>
          <p:cNvSpPr txBox="1">
            <a:spLocks noGrp="1"/>
          </p:cNvSpPr>
          <p:nvPr>
            <p:ph type="dt" idx="10"/>
          </p:nvPr>
        </p:nvSpPr>
        <p:spPr>
          <a:xfrm>
            <a:off x="0" y="0"/>
            <a:ext cx="3000000" cy="30000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36" name="Google Shape;36;p12"/>
          <p:cNvSpPr txBox="1">
            <a:spLocks noGrp="1"/>
          </p:cNvSpPr>
          <p:nvPr>
            <p:ph type="ftr" idx="11"/>
          </p:nvPr>
        </p:nvSpPr>
        <p:spPr>
          <a:xfrm>
            <a:off x="0" y="0"/>
            <a:ext cx="3000000" cy="30000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37" name="Google Shape;37;p12"/>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lvl1pPr marL="0" marR="0" lvl="0"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layout with centered title and subtitle placeholders" type="title">
  <p:cSld name="TITLE">
    <p:spTree>
      <p:nvGrpSpPr>
        <p:cNvPr id="1" name="Shape 38"/>
        <p:cNvGrpSpPr/>
        <p:nvPr/>
      </p:nvGrpSpPr>
      <p:grpSpPr>
        <a:xfrm>
          <a:off x="0" y="0"/>
          <a:ext cx="0" cy="0"/>
          <a:chOff x="0" y="0"/>
          <a:chExt cx="0" cy="0"/>
        </a:xfrm>
      </p:grpSpPr>
      <p:sp>
        <p:nvSpPr>
          <p:cNvPr id="39" name="Google Shape;39;g245ad1ebe7a_0_24"/>
          <p:cNvSpPr txBox="1">
            <a:spLocks noGrp="1"/>
          </p:cNvSpPr>
          <p:nvPr>
            <p:ph type="ctrTitle"/>
          </p:nvPr>
        </p:nvSpPr>
        <p:spPr>
          <a:xfrm>
            <a:off x="914400" y="2130425"/>
            <a:ext cx="10363200" cy="1470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40" name="Google Shape;40;g245ad1ebe7a_0_24"/>
          <p:cNvSpPr txBox="1">
            <a:spLocks noGrp="1"/>
          </p:cNvSpPr>
          <p:nvPr>
            <p:ph type="subTitle" idx="1"/>
          </p:nvPr>
        </p:nvSpPr>
        <p:spPr>
          <a:xfrm>
            <a:off x="1828800" y="3886200"/>
            <a:ext cx="8534400" cy="1752600"/>
          </a:xfrm>
          <a:prstGeom prst="rect">
            <a:avLst/>
          </a:prstGeom>
          <a:noFill/>
          <a:ln>
            <a:noFill/>
          </a:ln>
        </p:spPr>
        <p:txBody>
          <a:bodyPr spcFirstLastPara="1" wrap="square" lIns="91425" tIns="45700" rIns="91425" bIns="45700" anchor="t" anchorCtr="0">
            <a:noAutofit/>
          </a:bodyPr>
          <a:lstStyle>
            <a:lvl1pPr lvl="0" algn="l">
              <a:lnSpc>
                <a:spcPct val="100000"/>
              </a:lnSpc>
              <a:spcBef>
                <a:spcPts val="360"/>
              </a:spcBef>
              <a:spcAft>
                <a:spcPts val="0"/>
              </a:spcAft>
              <a:buClr>
                <a:schemeClr val="dk1"/>
              </a:buClr>
              <a:buSzPts val="1800"/>
              <a:buChar char="•"/>
              <a:defRPr/>
            </a:lvl1pPr>
            <a:lvl2pPr lvl="1" algn="l">
              <a:lnSpc>
                <a:spcPct val="100000"/>
              </a:lnSpc>
              <a:spcBef>
                <a:spcPts val="360"/>
              </a:spcBef>
              <a:spcAft>
                <a:spcPts val="0"/>
              </a:spcAft>
              <a:buClr>
                <a:schemeClr val="dk1"/>
              </a:buClr>
              <a:buSzPts val="1800"/>
              <a:buChar char="–"/>
              <a:defRPr/>
            </a:lvl2pPr>
            <a:lvl3pPr lvl="2" algn="l">
              <a:lnSpc>
                <a:spcPct val="100000"/>
              </a:lnSpc>
              <a:spcBef>
                <a:spcPts val="360"/>
              </a:spcBef>
              <a:spcAft>
                <a:spcPts val="0"/>
              </a:spcAft>
              <a:buClr>
                <a:schemeClr val="dk1"/>
              </a:buClr>
              <a:buSzPts val="1800"/>
              <a:buChar char="•"/>
              <a:defRPr/>
            </a:lvl3pPr>
            <a:lvl4pPr lvl="3" algn="l">
              <a:lnSpc>
                <a:spcPct val="100000"/>
              </a:lnSpc>
              <a:spcBef>
                <a:spcPts val="360"/>
              </a:spcBef>
              <a:spcAft>
                <a:spcPts val="0"/>
              </a:spcAft>
              <a:buClr>
                <a:schemeClr val="dk1"/>
              </a:buClr>
              <a:buSzPts val="1800"/>
              <a:buChar char="–"/>
              <a:defRPr/>
            </a:lvl4pPr>
            <a:lvl5pPr lvl="4" algn="l">
              <a:lnSpc>
                <a:spcPct val="100000"/>
              </a:lnSpc>
              <a:spcBef>
                <a:spcPts val="360"/>
              </a:spcBef>
              <a:spcAft>
                <a:spcPts val="0"/>
              </a:spcAft>
              <a:buClr>
                <a:schemeClr val="dk1"/>
              </a:buClr>
              <a:buSzPts val="1800"/>
              <a:buChar char="»"/>
              <a:defRPr/>
            </a:lvl5pPr>
            <a:lvl6pPr lvl="5" algn="l">
              <a:lnSpc>
                <a:spcPct val="100000"/>
              </a:lnSpc>
              <a:spcBef>
                <a:spcPts val="360"/>
              </a:spcBef>
              <a:spcAft>
                <a:spcPts val="0"/>
              </a:spcAft>
              <a:buClr>
                <a:schemeClr val="dk1"/>
              </a:buClr>
              <a:buSzPts val="1800"/>
              <a:buChar char="»"/>
              <a:defRPr/>
            </a:lvl6pPr>
            <a:lvl7pPr lvl="6" algn="l">
              <a:lnSpc>
                <a:spcPct val="100000"/>
              </a:lnSpc>
              <a:spcBef>
                <a:spcPts val="360"/>
              </a:spcBef>
              <a:spcAft>
                <a:spcPts val="0"/>
              </a:spcAft>
              <a:buClr>
                <a:schemeClr val="dk1"/>
              </a:buClr>
              <a:buSzPts val="1800"/>
              <a:buChar char="»"/>
              <a:defRPr/>
            </a:lvl7pPr>
            <a:lvl8pPr lvl="7" algn="l">
              <a:lnSpc>
                <a:spcPct val="100000"/>
              </a:lnSpc>
              <a:spcBef>
                <a:spcPts val="360"/>
              </a:spcBef>
              <a:spcAft>
                <a:spcPts val="0"/>
              </a:spcAft>
              <a:buClr>
                <a:schemeClr val="dk1"/>
              </a:buClr>
              <a:buSzPts val="1800"/>
              <a:buChar char="»"/>
              <a:defRPr/>
            </a:lvl8pPr>
            <a:lvl9pPr lvl="8" algn="l">
              <a:lnSpc>
                <a:spcPct val="100000"/>
              </a:lnSpc>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46"/>
        <p:cNvGrpSpPr/>
        <p:nvPr/>
      </p:nvGrpSpPr>
      <p:grpSpPr>
        <a:xfrm>
          <a:off x="0" y="0"/>
          <a:ext cx="0" cy="0"/>
          <a:chOff x="0" y="0"/>
          <a:chExt cx="0" cy="0"/>
        </a:xfrm>
      </p:grpSpPr>
      <p:sp>
        <p:nvSpPr>
          <p:cNvPr id="47" name="Google Shape;47;g36f71009452_0_168"/>
          <p:cNvSpPr txBox="1">
            <a:spLocks noGrp="1"/>
          </p:cNvSpPr>
          <p:nvPr>
            <p:ph type="title"/>
          </p:nvPr>
        </p:nvSpPr>
        <p:spPr>
          <a:xfrm>
            <a:off x="677334" y="609600"/>
            <a:ext cx="8596800" cy="945000"/>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g36f71009452_0_168"/>
          <p:cNvSpPr txBox="1">
            <a:spLocks noGrp="1"/>
          </p:cNvSpPr>
          <p:nvPr>
            <p:ph type="sldNum" idx="12"/>
          </p:nvPr>
        </p:nvSpPr>
        <p:spPr>
          <a:xfrm>
            <a:off x="8590663" y="6041362"/>
            <a:ext cx="6834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US"/>
              <a:t>‹#›</a:t>
            </a:fld>
            <a:endParaRPr/>
          </a:p>
        </p:txBody>
      </p:sp>
      <p:sp>
        <p:nvSpPr>
          <p:cNvPr id="49" name="Google Shape;49;g36f71009452_0_168"/>
          <p:cNvSpPr txBox="1">
            <a:spLocks noGrp="1"/>
          </p:cNvSpPr>
          <p:nvPr>
            <p:ph type="body" idx="1"/>
          </p:nvPr>
        </p:nvSpPr>
        <p:spPr>
          <a:xfrm>
            <a:off x="762000" y="1589700"/>
            <a:ext cx="10707300" cy="4138500"/>
          </a:xfrm>
          <a:prstGeom prst="rect">
            <a:avLst/>
          </a:prstGeom>
          <a:noFill/>
          <a:ln>
            <a:noFill/>
          </a:ln>
        </p:spPr>
        <p:txBody>
          <a:bodyPr spcFirstLastPara="1" wrap="square" lIns="91425" tIns="45700" rIns="91425" bIns="45700" anchor="t" anchorCtr="0">
            <a:noAutofit/>
          </a:bodyPr>
          <a:lstStyle>
            <a:lvl1pPr marL="457200" lvl="0" indent="-355600" algn="l">
              <a:lnSpc>
                <a:spcPct val="115000"/>
              </a:lnSpc>
              <a:spcBef>
                <a:spcPts val="400"/>
              </a:spcBef>
              <a:spcAft>
                <a:spcPts val="0"/>
              </a:spcAft>
              <a:buSzPts val="2000"/>
              <a:buChar char="•"/>
              <a:defRPr/>
            </a:lvl1pPr>
            <a:lvl2pPr marL="914400" lvl="1" indent="-342900" algn="l">
              <a:lnSpc>
                <a:spcPct val="115000"/>
              </a:lnSpc>
              <a:spcBef>
                <a:spcPts val="360"/>
              </a:spcBef>
              <a:spcAft>
                <a:spcPts val="0"/>
              </a:spcAft>
              <a:buSzPts val="1800"/>
              <a:buChar char="–"/>
              <a:defRPr/>
            </a:lvl2pPr>
            <a:lvl3pPr marL="1371600" lvl="2" indent="-330200" algn="l">
              <a:lnSpc>
                <a:spcPct val="115000"/>
              </a:lnSpc>
              <a:spcBef>
                <a:spcPts val="320"/>
              </a:spcBef>
              <a:spcAft>
                <a:spcPts val="0"/>
              </a:spcAft>
              <a:buSzPts val="1600"/>
              <a:buChar char="•"/>
              <a:defRPr/>
            </a:lvl3pPr>
            <a:lvl4pPr marL="1828800" lvl="3" indent="-317500" algn="l">
              <a:lnSpc>
                <a:spcPct val="115000"/>
              </a:lnSpc>
              <a:spcBef>
                <a:spcPts val="280"/>
              </a:spcBef>
              <a:spcAft>
                <a:spcPts val="0"/>
              </a:spcAft>
              <a:buSzPts val="1400"/>
              <a:buChar char="–"/>
              <a:defRPr/>
            </a:lvl4pPr>
            <a:lvl5pPr marL="2286000" lvl="4" indent="-304800" algn="l">
              <a:lnSpc>
                <a:spcPct val="115000"/>
              </a:lnSpc>
              <a:spcBef>
                <a:spcPts val="240"/>
              </a:spcBef>
              <a:spcAft>
                <a:spcPts val="0"/>
              </a:spcAft>
              <a:buSzPts val="1200"/>
              <a:buChar char="»"/>
              <a:defRPr/>
            </a:lvl5pPr>
            <a:lvl6pPr marL="2743200" lvl="5" indent="-304800" algn="l">
              <a:lnSpc>
                <a:spcPct val="115000"/>
              </a:lnSpc>
              <a:spcBef>
                <a:spcPts val="240"/>
              </a:spcBef>
              <a:spcAft>
                <a:spcPts val="0"/>
              </a:spcAft>
              <a:buSzPts val="1200"/>
              <a:buChar char="»"/>
              <a:defRPr/>
            </a:lvl6pPr>
            <a:lvl7pPr marL="3200400" lvl="6" indent="-304800" algn="l">
              <a:lnSpc>
                <a:spcPct val="115000"/>
              </a:lnSpc>
              <a:spcBef>
                <a:spcPts val="240"/>
              </a:spcBef>
              <a:spcAft>
                <a:spcPts val="0"/>
              </a:spcAft>
              <a:buSzPts val="1200"/>
              <a:buChar char="»"/>
              <a:defRPr/>
            </a:lvl7pPr>
            <a:lvl8pPr marL="3657600" lvl="7" indent="-304800" algn="l">
              <a:lnSpc>
                <a:spcPct val="115000"/>
              </a:lnSpc>
              <a:spcBef>
                <a:spcPts val="240"/>
              </a:spcBef>
              <a:spcAft>
                <a:spcPts val="0"/>
              </a:spcAft>
              <a:buSzPts val="1200"/>
              <a:buChar char="»"/>
              <a:defRPr/>
            </a:lvl8pPr>
            <a:lvl9pPr marL="4114800" lvl="8" indent="-304800" algn="l">
              <a:lnSpc>
                <a:spcPct val="115000"/>
              </a:lnSpc>
              <a:spcBef>
                <a:spcPts val="240"/>
              </a:spcBef>
              <a:spcAft>
                <a:spcPts val="0"/>
              </a:spcAft>
              <a:buSzPts val="1200"/>
              <a:buChar char="»"/>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0"/>
        <p:cNvGrpSpPr/>
        <p:nvPr/>
      </p:nvGrpSpPr>
      <p:grpSpPr>
        <a:xfrm>
          <a:off x="0" y="0"/>
          <a:ext cx="0" cy="0"/>
          <a:chOff x="0" y="0"/>
          <a:chExt cx="0" cy="0"/>
        </a:xfrm>
      </p:grpSpPr>
      <p:sp>
        <p:nvSpPr>
          <p:cNvPr id="51" name="Google Shape;51;g36f71009452_0_172"/>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g36f71009452_0_172"/>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53" name="Google Shape;53;g36f71009452_0_172"/>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54" name="Google Shape;54;g36f71009452_0_172"/>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ustom Layout 1">
  <p:cSld name="CUSTOM_2">
    <p:spTree>
      <p:nvGrpSpPr>
        <p:cNvPr id="1" name="Shape 55"/>
        <p:cNvGrpSpPr/>
        <p:nvPr/>
      </p:nvGrpSpPr>
      <p:grpSpPr>
        <a:xfrm>
          <a:off x="0" y="0"/>
          <a:ext cx="0" cy="0"/>
          <a:chOff x="0" y="0"/>
          <a:chExt cx="0" cy="0"/>
        </a:xfrm>
      </p:grpSpPr>
      <p:sp>
        <p:nvSpPr>
          <p:cNvPr id="56" name="Google Shape;56;g36f71009452_0_164"/>
          <p:cNvSpPr txBox="1">
            <a:spLocks noGrp="1"/>
          </p:cNvSpPr>
          <p:nvPr>
            <p:ph type="title"/>
          </p:nvPr>
        </p:nvSpPr>
        <p:spPr>
          <a:xfrm>
            <a:off x="660450" y="1246862"/>
            <a:ext cx="10871100" cy="114300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57" name="Google Shape;57;g36f71009452_0_164"/>
          <p:cNvSpPr txBox="1">
            <a:spLocks noGrp="1"/>
          </p:cNvSpPr>
          <p:nvPr>
            <p:ph type="body" idx="1"/>
          </p:nvPr>
        </p:nvSpPr>
        <p:spPr>
          <a:xfrm>
            <a:off x="1103575" y="2706425"/>
            <a:ext cx="5373300" cy="3113700"/>
          </a:xfrm>
          <a:prstGeom prst="rect">
            <a:avLst/>
          </a:prstGeom>
          <a:noFill/>
          <a:ln>
            <a:noFill/>
          </a:ln>
        </p:spPr>
        <p:txBody>
          <a:bodyPr spcFirstLastPara="1" wrap="square" lIns="91425" tIns="45700" rIns="91425" bIns="45700" anchor="t" anchorCtr="0">
            <a:noAutofit/>
          </a:bodyPr>
          <a:lstStyle>
            <a:lvl1pPr marL="457200" lvl="0" indent="-355600" algn="l">
              <a:lnSpc>
                <a:spcPct val="100000"/>
              </a:lnSpc>
              <a:spcBef>
                <a:spcPts val="400"/>
              </a:spcBef>
              <a:spcAft>
                <a:spcPts val="0"/>
              </a:spcAft>
              <a:buSzPts val="2000"/>
              <a:buChar char="•"/>
              <a:defRPr/>
            </a:lvl1pPr>
            <a:lvl2pPr marL="914400" lvl="1" indent="-342900" algn="l">
              <a:lnSpc>
                <a:spcPct val="100000"/>
              </a:lnSpc>
              <a:spcBef>
                <a:spcPts val="360"/>
              </a:spcBef>
              <a:spcAft>
                <a:spcPts val="0"/>
              </a:spcAft>
              <a:buSzPts val="1800"/>
              <a:buChar char="–"/>
              <a:defRPr/>
            </a:lvl2pPr>
            <a:lvl3pPr marL="1371600" lvl="2" indent="-330200" algn="l">
              <a:lnSpc>
                <a:spcPct val="100000"/>
              </a:lnSpc>
              <a:spcBef>
                <a:spcPts val="320"/>
              </a:spcBef>
              <a:spcAft>
                <a:spcPts val="0"/>
              </a:spcAft>
              <a:buSzPts val="1600"/>
              <a:buChar char="•"/>
              <a:defRPr/>
            </a:lvl3pPr>
            <a:lvl4pPr marL="1828800" lvl="3" indent="-317500" algn="l">
              <a:lnSpc>
                <a:spcPct val="100000"/>
              </a:lnSpc>
              <a:spcBef>
                <a:spcPts val="280"/>
              </a:spcBef>
              <a:spcAft>
                <a:spcPts val="0"/>
              </a:spcAft>
              <a:buSzPts val="1400"/>
              <a:buChar char="–"/>
              <a:defRPr/>
            </a:lvl4pPr>
            <a:lvl5pPr marL="2286000" lvl="4" indent="-304800" algn="l">
              <a:lnSpc>
                <a:spcPct val="100000"/>
              </a:lnSpc>
              <a:spcBef>
                <a:spcPts val="240"/>
              </a:spcBef>
              <a:spcAft>
                <a:spcPts val="0"/>
              </a:spcAft>
              <a:buSzPts val="1200"/>
              <a:buChar char="»"/>
              <a:defRPr/>
            </a:lvl5pPr>
            <a:lvl6pPr marL="2743200" lvl="5" indent="-304800" algn="l">
              <a:lnSpc>
                <a:spcPct val="100000"/>
              </a:lnSpc>
              <a:spcBef>
                <a:spcPts val="240"/>
              </a:spcBef>
              <a:spcAft>
                <a:spcPts val="0"/>
              </a:spcAft>
              <a:buSzPts val="1200"/>
              <a:buChar char="»"/>
              <a:defRPr/>
            </a:lvl6pPr>
            <a:lvl7pPr marL="3200400" lvl="6" indent="-304800" algn="l">
              <a:lnSpc>
                <a:spcPct val="100000"/>
              </a:lnSpc>
              <a:spcBef>
                <a:spcPts val="240"/>
              </a:spcBef>
              <a:spcAft>
                <a:spcPts val="0"/>
              </a:spcAft>
              <a:buSzPts val="1200"/>
              <a:buChar char="»"/>
              <a:defRPr/>
            </a:lvl7pPr>
            <a:lvl8pPr marL="3657600" lvl="7" indent="-304800" algn="l">
              <a:lnSpc>
                <a:spcPct val="100000"/>
              </a:lnSpc>
              <a:spcBef>
                <a:spcPts val="240"/>
              </a:spcBef>
              <a:spcAft>
                <a:spcPts val="0"/>
              </a:spcAft>
              <a:buSzPts val="1200"/>
              <a:buChar char="»"/>
              <a:defRPr/>
            </a:lvl8pPr>
            <a:lvl9pPr marL="4114800" lvl="8" indent="-304800" algn="l">
              <a:lnSpc>
                <a:spcPct val="100000"/>
              </a:lnSpc>
              <a:spcBef>
                <a:spcPts val="240"/>
              </a:spcBef>
              <a:spcAft>
                <a:spcPts val="0"/>
              </a:spcAft>
              <a:buSzPts val="1200"/>
              <a:buChar char="»"/>
              <a:defRPr/>
            </a:lvl9pPr>
          </a:lstStyle>
          <a:p>
            <a:endParaRPr/>
          </a:p>
        </p:txBody>
      </p:sp>
      <p:sp>
        <p:nvSpPr>
          <p:cNvPr id="58" name="Google Shape;58;g36f71009452_0_164"/>
          <p:cNvSpPr txBox="1">
            <a:spLocks noGrp="1"/>
          </p:cNvSpPr>
          <p:nvPr>
            <p:ph type="body" idx="2"/>
          </p:nvPr>
        </p:nvSpPr>
        <p:spPr>
          <a:xfrm>
            <a:off x="6792300" y="2706425"/>
            <a:ext cx="4887300" cy="3113700"/>
          </a:xfrm>
          <a:prstGeom prst="rect">
            <a:avLst/>
          </a:prstGeom>
          <a:noFill/>
          <a:ln>
            <a:noFill/>
          </a:ln>
        </p:spPr>
        <p:txBody>
          <a:bodyPr spcFirstLastPara="1" wrap="square" lIns="91425" tIns="45700" rIns="91425" bIns="45700" anchor="t" anchorCtr="0">
            <a:noAutofit/>
          </a:bodyPr>
          <a:lstStyle>
            <a:lvl1pPr marL="457200" lvl="0" indent="-355600" algn="l">
              <a:lnSpc>
                <a:spcPct val="100000"/>
              </a:lnSpc>
              <a:spcBef>
                <a:spcPts val="400"/>
              </a:spcBef>
              <a:spcAft>
                <a:spcPts val="0"/>
              </a:spcAft>
              <a:buSzPts val="2000"/>
              <a:buChar char="•"/>
              <a:defRPr/>
            </a:lvl1pPr>
            <a:lvl2pPr marL="914400" lvl="1" indent="-342900" algn="l">
              <a:lnSpc>
                <a:spcPct val="100000"/>
              </a:lnSpc>
              <a:spcBef>
                <a:spcPts val="360"/>
              </a:spcBef>
              <a:spcAft>
                <a:spcPts val="0"/>
              </a:spcAft>
              <a:buSzPts val="1800"/>
              <a:buChar char="–"/>
              <a:defRPr/>
            </a:lvl2pPr>
            <a:lvl3pPr marL="1371600" lvl="2" indent="-330200" algn="l">
              <a:lnSpc>
                <a:spcPct val="100000"/>
              </a:lnSpc>
              <a:spcBef>
                <a:spcPts val="320"/>
              </a:spcBef>
              <a:spcAft>
                <a:spcPts val="0"/>
              </a:spcAft>
              <a:buSzPts val="1600"/>
              <a:buChar char="•"/>
              <a:defRPr/>
            </a:lvl3pPr>
            <a:lvl4pPr marL="1828800" lvl="3" indent="-317500" algn="l">
              <a:lnSpc>
                <a:spcPct val="100000"/>
              </a:lnSpc>
              <a:spcBef>
                <a:spcPts val="280"/>
              </a:spcBef>
              <a:spcAft>
                <a:spcPts val="0"/>
              </a:spcAft>
              <a:buSzPts val="1400"/>
              <a:buChar char="–"/>
              <a:defRPr/>
            </a:lvl4pPr>
            <a:lvl5pPr marL="2286000" lvl="4" indent="-304800" algn="l">
              <a:lnSpc>
                <a:spcPct val="100000"/>
              </a:lnSpc>
              <a:spcBef>
                <a:spcPts val="240"/>
              </a:spcBef>
              <a:spcAft>
                <a:spcPts val="0"/>
              </a:spcAft>
              <a:buSzPts val="1200"/>
              <a:buChar char="»"/>
              <a:defRPr/>
            </a:lvl5pPr>
            <a:lvl6pPr marL="2743200" lvl="5" indent="-304800" algn="l">
              <a:lnSpc>
                <a:spcPct val="100000"/>
              </a:lnSpc>
              <a:spcBef>
                <a:spcPts val="240"/>
              </a:spcBef>
              <a:spcAft>
                <a:spcPts val="0"/>
              </a:spcAft>
              <a:buSzPts val="1200"/>
              <a:buChar char="»"/>
              <a:defRPr/>
            </a:lvl6pPr>
            <a:lvl7pPr marL="3200400" lvl="6" indent="-304800" algn="l">
              <a:lnSpc>
                <a:spcPct val="100000"/>
              </a:lnSpc>
              <a:spcBef>
                <a:spcPts val="240"/>
              </a:spcBef>
              <a:spcAft>
                <a:spcPts val="0"/>
              </a:spcAft>
              <a:buSzPts val="1200"/>
              <a:buChar char="»"/>
              <a:defRPr/>
            </a:lvl7pPr>
            <a:lvl8pPr marL="3657600" lvl="7" indent="-304800" algn="l">
              <a:lnSpc>
                <a:spcPct val="100000"/>
              </a:lnSpc>
              <a:spcBef>
                <a:spcPts val="240"/>
              </a:spcBef>
              <a:spcAft>
                <a:spcPts val="0"/>
              </a:spcAft>
              <a:buSzPts val="1200"/>
              <a:buChar char="»"/>
              <a:defRPr/>
            </a:lvl8pPr>
            <a:lvl9pPr marL="4114800" lvl="8" indent="-304800" algn="l">
              <a:lnSpc>
                <a:spcPct val="100000"/>
              </a:lnSpc>
              <a:spcBef>
                <a:spcPts val="240"/>
              </a:spcBef>
              <a:spcAft>
                <a:spcPts val="0"/>
              </a:spcAft>
              <a:buSzPts val="12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jp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10" Type="http://schemas.openxmlformats.org/officeDocument/2006/relationships/image" Target="../media/image3.jpg"/><Relationship Id="rId4" Type="http://schemas.openxmlformats.org/officeDocument/2006/relationships/slideLayout" Target="../slideLayouts/slideLayout10.xml"/><Relationship Id="rId9"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8">
            <a:alphaModFix/>
          </a:blip>
          <a:stretch>
            <a:fillRect/>
          </a:stretch>
        </a:blipFill>
        <a:effectLst/>
      </p:bgPr>
    </p:bg>
    <p:spTree>
      <p:nvGrpSpPr>
        <p:cNvPr id="1" name="Shape 5"/>
        <p:cNvGrpSpPr/>
        <p:nvPr/>
      </p:nvGrpSpPr>
      <p:grpSpPr>
        <a:xfrm>
          <a:off x="0" y="0"/>
          <a:ext cx="0" cy="0"/>
          <a:chOff x="0" y="0"/>
          <a:chExt cx="0" cy="0"/>
        </a:xfrm>
      </p:grpSpPr>
      <p:sp>
        <p:nvSpPr>
          <p:cNvPr id="6" name="Google Shape;6;g245ad1ebe7a_0_20"/>
          <p:cNvSpPr txBox="1">
            <a:spLocks noGrp="1"/>
          </p:cNvSpPr>
          <p:nvPr>
            <p:ph type="title"/>
          </p:nvPr>
        </p:nvSpPr>
        <p:spPr>
          <a:xfrm>
            <a:off x="711200" y="274637"/>
            <a:ext cx="10871100" cy="11430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800"/>
              <a:buFont typeface="Arial"/>
              <a:buNone/>
              <a:defRPr sz="2800" b="0" i="0" u="none" strike="noStrike" cap="none">
                <a:solidFill>
                  <a:srgbClr val="0182AC"/>
                </a:solidFill>
                <a:latin typeface="Verdana"/>
                <a:ea typeface="Verdana"/>
                <a:cs typeface="Verdana"/>
                <a:sym typeface="Verdana"/>
              </a:defRPr>
            </a:lvl1pPr>
            <a:lvl2pPr marR="0" lvl="1"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2pPr>
            <a:lvl3pPr marR="0" lvl="2"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3pPr>
            <a:lvl4pPr marR="0" lvl="3"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4pPr>
            <a:lvl5pPr marR="0" lvl="4"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5pPr>
            <a:lvl6pPr marR="0" lvl="5"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6pPr>
            <a:lvl7pPr marR="0" lvl="6"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7pPr>
            <a:lvl8pPr marR="0" lvl="7"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8pPr>
            <a:lvl9pPr marR="0" lvl="8"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9pPr>
          </a:lstStyle>
          <a:p>
            <a:endParaRPr/>
          </a:p>
        </p:txBody>
      </p:sp>
      <p:sp>
        <p:nvSpPr>
          <p:cNvPr id="7" name="Google Shape;7;g245ad1ebe7a_0_20"/>
          <p:cNvSpPr txBox="1">
            <a:spLocks noGrp="1"/>
          </p:cNvSpPr>
          <p:nvPr>
            <p:ph type="body" idx="1"/>
          </p:nvPr>
        </p:nvSpPr>
        <p:spPr>
          <a:xfrm>
            <a:off x="711200" y="1600200"/>
            <a:ext cx="10871100" cy="4343400"/>
          </a:xfrm>
          <a:prstGeom prst="rect">
            <a:avLst/>
          </a:prstGeom>
          <a:noFill/>
          <a:ln>
            <a:noFill/>
          </a:ln>
        </p:spPr>
        <p:txBody>
          <a:bodyPr spcFirstLastPara="1" wrap="square" lIns="91425" tIns="45700" rIns="91425" bIns="45700" anchor="t" anchorCtr="0">
            <a:noAutofit/>
          </a:bodyPr>
          <a:lstStyle>
            <a:lvl1pPr marL="457200" marR="0" lvl="0" indent="-355600" algn="l" rtl="0">
              <a:lnSpc>
                <a:spcPct val="100000"/>
              </a:lnSpc>
              <a:spcBef>
                <a:spcPts val="400"/>
              </a:spcBef>
              <a:spcAft>
                <a:spcPts val="0"/>
              </a:spcAft>
              <a:buClr>
                <a:schemeClr val="dk1"/>
              </a:buClr>
              <a:buSzPts val="2000"/>
              <a:buFont typeface="Verdana"/>
              <a:buChar char="•"/>
              <a:defRPr sz="2000" b="0" i="0" u="none" strike="noStrike" cap="none">
                <a:solidFill>
                  <a:schemeClr val="dk1"/>
                </a:solidFill>
                <a:latin typeface="Verdana"/>
                <a:ea typeface="Verdana"/>
                <a:cs typeface="Verdana"/>
                <a:sym typeface="Verdana"/>
              </a:defRPr>
            </a:lvl1pPr>
            <a:lvl2pPr marL="914400" marR="0" lvl="1" indent="-342900" algn="l" rtl="0">
              <a:lnSpc>
                <a:spcPct val="100000"/>
              </a:lnSpc>
              <a:spcBef>
                <a:spcPts val="360"/>
              </a:spcBef>
              <a:spcAft>
                <a:spcPts val="0"/>
              </a:spcAft>
              <a:buClr>
                <a:schemeClr val="dk1"/>
              </a:buClr>
              <a:buSzPts val="1800"/>
              <a:buFont typeface="Verdana"/>
              <a:buChar char="–"/>
              <a:defRPr sz="1800" b="0" i="0" u="none" strike="noStrike" cap="none">
                <a:solidFill>
                  <a:schemeClr val="dk1"/>
                </a:solidFill>
                <a:latin typeface="Verdana"/>
                <a:ea typeface="Verdana"/>
                <a:cs typeface="Verdana"/>
                <a:sym typeface="Verdana"/>
              </a:defRPr>
            </a:lvl2pPr>
            <a:lvl3pPr marL="1371600" marR="0" lvl="2" indent="-330200" algn="l" rtl="0">
              <a:lnSpc>
                <a:spcPct val="100000"/>
              </a:lnSpc>
              <a:spcBef>
                <a:spcPts val="320"/>
              </a:spcBef>
              <a:spcAft>
                <a:spcPts val="0"/>
              </a:spcAft>
              <a:buClr>
                <a:schemeClr val="dk1"/>
              </a:buClr>
              <a:buSzPts val="1600"/>
              <a:buFont typeface="Verdana"/>
              <a:buChar char="•"/>
              <a:defRPr sz="1600" b="0" i="0" u="none" strike="noStrike" cap="none">
                <a:solidFill>
                  <a:schemeClr val="dk1"/>
                </a:solidFill>
                <a:latin typeface="Verdana"/>
                <a:ea typeface="Verdana"/>
                <a:cs typeface="Verdana"/>
                <a:sym typeface="Verdana"/>
              </a:defRPr>
            </a:lvl3pPr>
            <a:lvl4pPr marL="1828800" marR="0" lvl="3" indent="-317500" algn="l" rtl="0">
              <a:lnSpc>
                <a:spcPct val="100000"/>
              </a:lnSpc>
              <a:spcBef>
                <a:spcPts val="280"/>
              </a:spcBef>
              <a:spcAft>
                <a:spcPts val="0"/>
              </a:spcAft>
              <a:buClr>
                <a:schemeClr val="dk1"/>
              </a:buClr>
              <a:buSzPts val="1400"/>
              <a:buFont typeface="Verdana"/>
              <a:buChar char="–"/>
              <a:defRPr sz="1400" b="0" i="0" u="none" strike="noStrike" cap="none">
                <a:solidFill>
                  <a:schemeClr val="dk1"/>
                </a:solidFill>
                <a:latin typeface="Verdana"/>
                <a:ea typeface="Verdana"/>
                <a:cs typeface="Verdana"/>
                <a:sym typeface="Verdana"/>
              </a:defRPr>
            </a:lvl4pPr>
            <a:lvl5pPr marL="2286000" marR="0" lvl="4" indent="-304800" algn="l" rtl="0">
              <a:lnSpc>
                <a:spcPct val="100000"/>
              </a:lnSpc>
              <a:spcBef>
                <a:spcPts val="240"/>
              </a:spcBef>
              <a:spcAft>
                <a:spcPts val="0"/>
              </a:spcAft>
              <a:buClr>
                <a:schemeClr val="dk1"/>
              </a:buClr>
              <a:buSzPts val="1200"/>
              <a:buFont typeface="Verdana"/>
              <a:buChar char="»"/>
              <a:defRPr sz="1200" b="0" i="0" u="none" strike="noStrike" cap="none">
                <a:solidFill>
                  <a:schemeClr val="dk1"/>
                </a:solidFill>
                <a:latin typeface="Verdana"/>
                <a:ea typeface="Verdana"/>
                <a:cs typeface="Verdana"/>
                <a:sym typeface="Verdana"/>
              </a:defRPr>
            </a:lvl5pPr>
            <a:lvl6pPr marL="2743200" marR="0" lvl="5" indent="-304800" algn="l" rtl="0">
              <a:lnSpc>
                <a:spcPct val="100000"/>
              </a:lnSpc>
              <a:spcBef>
                <a:spcPts val="240"/>
              </a:spcBef>
              <a:spcAft>
                <a:spcPts val="0"/>
              </a:spcAft>
              <a:buClr>
                <a:schemeClr val="dk1"/>
              </a:buClr>
              <a:buSzPts val="1200"/>
              <a:buFont typeface="Verdana"/>
              <a:buChar char="»"/>
              <a:defRPr sz="1200" b="0" i="0" u="none" strike="noStrike" cap="none">
                <a:solidFill>
                  <a:schemeClr val="dk1"/>
                </a:solidFill>
                <a:latin typeface="Verdana"/>
                <a:ea typeface="Verdana"/>
                <a:cs typeface="Verdana"/>
                <a:sym typeface="Verdana"/>
              </a:defRPr>
            </a:lvl6pPr>
            <a:lvl7pPr marL="3200400" marR="0" lvl="6" indent="-304800" algn="l" rtl="0">
              <a:lnSpc>
                <a:spcPct val="100000"/>
              </a:lnSpc>
              <a:spcBef>
                <a:spcPts val="240"/>
              </a:spcBef>
              <a:spcAft>
                <a:spcPts val="0"/>
              </a:spcAft>
              <a:buClr>
                <a:schemeClr val="dk1"/>
              </a:buClr>
              <a:buSzPts val="1200"/>
              <a:buFont typeface="Verdana"/>
              <a:buChar char="»"/>
              <a:defRPr sz="1200" b="0" i="0" u="none" strike="noStrike" cap="none">
                <a:solidFill>
                  <a:schemeClr val="dk1"/>
                </a:solidFill>
                <a:latin typeface="Verdana"/>
                <a:ea typeface="Verdana"/>
                <a:cs typeface="Verdana"/>
                <a:sym typeface="Verdana"/>
              </a:defRPr>
            </a:lvl7pPr>
            <a:lvl8pPr marL="3657600" marR="0" lvl="7" indent="-304800" algn="l" rtl="0">
              <a:lnSpc>
                <a:spcPct val="100000"/>
              </a:lnSpc>
              <a:spcBef>
                <a:spcPts val="240"/>
              </a:spcBef>
              <a:spcAft>
                <a:spcPts val="0"/>
              </a:spcAft>
              <a:buClr>
                <a:schemeClr val="dk1"/>
              </a:buClr>
              <a:buSzPts val="1200"/>
              <a:buFont typeface="Verdana"/>
              <a:buChar char="»"/>
              <a:defRPr sz="1200" b="0" i="0" u="none" strike="noStrike" cap="none">
                <a:solidFill>
                  <a:schemeClr val="dk1"/>
                </a:solidFill>
                <a:latin typeface="Verdana"/>
                <a:ea typeface="Verdana"/>
                <a:cs typeface="Verdana"/>
                <a:sym typeface="Verdana"/>
              </a:defRPr>
            </a:lvl8pPr>
            <a:lvl9pPr marL="4114800" marR="0" lvl="8" indent="-304800" algn="l" rtl="0">
              <a:lnSpc>
                <a:spcPct val="100000"/>
              </a:lnSpc>
              <a:spcBef>
                <a:spcPts val="240"/>
              </a:spcBef>
              <a:spcAft>
                <a:spcPts val="0"/>
              </a:spcAft>
              <a:buClr>
                <a:schemeClr val="dk1"/>
              </a:buClr>
              <a:buSzPts val="1200"/>
              <a:buFont typeface="Verdana"/>
              <a:buChar char="»"/>
              <a:defRPr sz="1200" b="0" i="0" u="none" strike="noStrike" cap="none">
                <a:solidFill>
                  <a:schemeClr val="dk1"/>
                </a:solidFill>
                <a:latin typeface="Verdana"/>
                <a:ea typeface="Verdana"/>
                <a:cs typeface="Verdana"/>
                <a:sym typeface="Verdana"/>
              </a:defRPr>
            </a:lvl9pPr>
          </a:lstStyle>
          <a:p>
            <a:endParaRPr/>
          </a:p>
        </p:txBody>
      </p:sp>
      <p:sp>
        <p:nvSpPr>
          <p:cNvPr id="8" name="Google Shape;8;g245ad1ebe7a_0_20"/>
          <p:cNvSpPr txBox="1"/>
          <p:nvPr/>
        </p:nvSpPr>
        <p:spPr>
          <a:xfrm>
            <a:off x="9608775" y="6057088"/>
            <a:ext cx="2083500" cy="431100"/>
          </a:xfrm>
          <a:prstGeom prst="rect">
            <a:avLst/>
          </a:prstGeom>
          <a:noFill/>
          <a:ln>
            <a:noFill/>
          </a:ln>
        </p:spPr>
        <p:txBody>
          <a:bodyPr spcFirstLastPara="1" wrap="square" lIns="91425" tIns="91425" rIns="91425" bIns="91425" anchor="t" anchorCtr="0">
            <a:spAutoFit/>
          </a:bodyPr>
          <a:lstStyle/>
          <a:p>
            <a:pPr marL="0" marR="0" lvl="0" indent="0" algn="r" rtl="0">
              <a:lnSpc>
                <a:spcPct val="100000"/>
              </a:lnSpc>
              <a:spcBef>
                <a:spcPts val="0"/>
              </a:spcBef>
              <a:spcAft>
                <a:spcPts val="0"/>
              </a:spcAft>
              <a:buClr>
                <a:srgbClr val="000000"/>
              </a:buClr>
              <a:buSzPts val="1200"/>
              <a:buFont typeface="Arial"/>
              <a:buNone/>
            </a:pPr>
            <a:r>
              <a:rPr lang="en-US" sz="1600" b="1" i="1" u="none" strike="noStrike" cap="none">
                <a:solidFill>
                  <a:srgbClr val="0070C0"/>
                </a:solidFill>
                <a:latin typeface="Verdana"/>
                <a:ea typeface="Verdana"/>
                <a:cs typeface="Verdana"/>
                <a:sym typeface="Verdana"/>
              </a:rPr>
              <a:t>Orange County</a:t>
            </a:r>
            <a:endParaRPr sz="1600" b="1" i="1" u="none" strike="noStrike" cap="none">
              <a:solidFill>
                <a:srgbClr val="0070C0"/>
              </a:solidFill>
              <a:latin typeface="Verdana"/>
              <a:ea typeface="Verdana"/>
              <a:cs typeface="Verdana"/>
              <a:sym typeface="Verdana"/>
            </a:endParaRPr>
          </a:p>
        </p:txBody>
      </p:sp>
      <p:pic>
        <p:nvPicPr>
          <p:cNvPr id="9" name="Google Shape;9;g245ad1ebe7a_0_20"/>
          <p:cNvPicPr preferRelativeResize="0"/>
          <p:nvPr/>
        </p:nvPicPr>
        <p:blipFill rotWithShape="1">
          <a:blip r:embed="rId9">
            <a:alphaModFix/>
          </a:blip>
          <a:srcRect/>
          <a:stretch/>
        </p:blipFill>
        <p:spPr>
          <a:xfrm>
            <a:off x="389075" y="5943600"/>
            <a:ext cx="658100" cy="6581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a:blip r:embed="rId9">
            <a:alphaModFix/>
          </a:blip>
          <a:stretch>
            <a:fillRect/>
          </a:stretch>
        </a:blipFill>
        <a:effectLst/>
      </p:bgPr>
    </p:bg>
    <p:spTree>
      <p:nvGrpSpPr>
        <p:cNvPr id="1" name="Shape 41"/>
        <p:cNvGrpSpPr/>
        <p:nvPr/>
      </p:nvGrpSpPr>
      <p:grpSpPr>
        <a:xfrm>
          <a:off x="0" y="0"/>
          <a:ext cx="0" cy="0"/>
          <a:chOff x="0" y="0"/>
          <a:chExt cx="0" cy="0"/>
        </a:xfrm>
      </p:grpSpPr>
      <p:sp>
        <p:nvSpPr>
          <p:cNvPr id="42" name="Google Shape;42;g36f71009452_0_159"/>
          <p:cNvSpPr txBox="1">
            <a:spLocks noGrp="1"/>
          </p:cNvSpPr>
          <p:nvPr>
            <p:ph type="title"/>
          </p:nvPr>
        </p:nvSpPr>
        <p:spPr>
          <a:xfrm>
            <a:off x="711200" y="274637"/>
            <a:ext cx="10871100" cy="11430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800"/>
              <a:buFont typeface="Arial"/>
              <a:buNone/>
              <a:defRPr sz="2800" b="0" i="0" u="none" strike="noStrike" cap="none">
                <a:solidFill>
                  <a:srgbClr val="0182AC"/>
                </a:solidFill>
                <a:latin typeface="Verdana"/>
                <a:ea typeface="Verdana"/>
                <a:cs typeface="Verdana"/>
                <a:sym typeface="Verdana"/>
              </a:defRPr>
            </a:lvl1pPr>
            <a:lvl2pPr marR="0" lvl="1"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2pPr>
            <a:lvl3pPr marR="0" lvl="2"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3pPr>
            <a:lvl4pPr marR="0" lvl="3"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4pPr>
            <a:lvl5pPr marR="0" lvl="4"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5pPr>
            <a:lvl6pPr marR="0" lvl="5"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6pPr>
            <a:lvl7pPr marR="0" lvl="6"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7pPr>
            <a:lvl8pPr marR="0" lvl="7"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8pPr>
            <a:lvl9pPr marR="0" lvl="8"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9pPr>
          </a:lstStyle>
          <a:p>
            <a:endParaRPr/>
          </a:p>
        </p:txBody>
      </p:sp>
      <p:sp>
        <p:nvSpPr>
          <p:cNvPr id="43" name="Google Shape;43;g36f71009452_0_159"/>
          <p:cNvSpPr txBox="1">
            <a:spLocks noGrp="1"/>
          </p:cNvSpPr>
          <p:nvPr>
            <p:ph type="body" idx="1"/>
          </p:nvPr>
        </p:nvSpPr>
        <p:spPr>
          <a:xfrm>
            <a:off x="711200" y="1600200"/>
            <a:ext cx="10871100" cy="4343400"/>
          </a:xfrm>
          <a:prstGeom prst="rect">
            <a:avLst/>
          </a:prstGeom>
          <a:noFill/>
          <a:ln>
            <a:noFill/>
          </a:ln>
        </p:spPr>
        <p:txBody>
          <a:bodyPr spcFirstLastPara="1" wrap="square" lIns="91425" tIns="45700" rIns="91425" bIns="45700" anchor="t" anchorCtr="0">
            <a:noAutofit/>
          </a:bodyPr>
          <a:lstStyle>
            <a:lvl1pPr marL="457200" marR="0" lvl="0" indent="-355600" algn="l" rtl="0">
              <a:lnSpc>
                <a:spcPct val="100000"/>
              </a:lnSpc>
              <a:spcBef>
                <a:spcPts val="400"/>
              </a:spcBef>
              <a:spcAft>
                <a:spcPts val="0"/>
              </a:spcAft>
              <a:buClr>
                <a:schemeClr val="dk1"/>
              </a:buClr>
              <a:buSzPts val="2000"/>
              <a:buFont typeface="Verdana"/>
              <a:buChar char="•"/>
              <a:defRPr sz="2000" b="0" i="0" u="none" strike="noStrike" cap="none">
                <a:solidFill>
                  <a:schemeClr val="dk1"/>
                </a:solidFill>
                <a:latin typeface="Verdana"/>
                <a:ea typeface="Verdana"/>
                <a:cs typeface="Verdana"/>
                <a:sym typeface="Verdana"/>
              </a:defRPr>
            </a:lvl1pPr>
            <a:lvl2pPr marL="914400" marR="0" lvl="1" indent="-342900" algn="l" rtl="0">
              <a:lnSpc>
                <a:spcPct val="100000"/>
              </a:lnSpc>
              <a:spcBef>
                <a:spcPts val="360"/>
              </a:spcBef>
              <a:spcAft>
                <a:spcPts val="0"/>
              </a:spcAft>
              <a:buClr>
                <a:schemeClr val="dk1"/>
              </a:buClr>
              <a:buSzPts val="1800"/>
              <a:buFont typeface="Verdana"/>
              <a:buChar char="–"/>
              <a:defRPr sz="1800" b="0" i="0" u="none" strike="noStrike" cap="none">
                <a:solidFill>
                  <a:schemeClr val="dk1"/>
                </a:solidFill>
                <a:latin typeface="Verdana"/>
                <a:ea typeface="Verdana"/>
                <a:cs typeface="Verdana"/>
                <a:sym typeface="Verdana"/>
              </a:defRPr>
            </a:lvl2pPr>
            <a:lvl3pPr marL="1371600" marR="0" lvl="2" indent="-330200" algn="l" rtl="0">
              <a:lnSpc>
                <a:spcPct val="100000"/>
              </a:lnSpc>
              <a:spcBef>
                <a:spcPts val="320"/>
              </a:spcBef>
              <a:spcAft>
                <a:spcPts val="0"/>
              </a:spcAft>
              <a:buClr>
                <a:schemeClr val="dk1"/>
              </a:buClr>
              <a:buSzPts val="1600"/>
              <a:buFont typeface="Verdana"/>
              <a:buChar char="•"/>
              <a:defRPr sz="1600" b="0" i="0" u="none" strike="noStrike" cap="none">
                <a:solidFill>
                  <a:schemeClr val="dk1"/>
                </a:solidFill>
                <a:latin typeface="Verdana"/>
                <a:ea typeface="Verdana"/>
                <a:cs typeface="Verdana"/>
                <a:sym typeface="Verdana"/>
              </a:defRPr>
            </a:lvl3pPr>
            <a:lvl4pPr marL="1828800" marR="0" lvl="3" indent="-317500" algn="l" rtl="0">
              <a:lnSpc>
                <a:spcPct val="100000"/>
              </a:lnSpc>
              <a:spcBef>
                <a:spcPts val="280"/>
              </a:spcBef>
              <a:spcAft>
                <a:spcPts val="0"/>
              </a:spcAft>
              <a:buClr>
                <a:schemeClr val="dk1"/>
              </a:buClr>
              <a:buSzPts val="1400"/>
              <a:buFont typeface="Verdana"/>
              <a:buChar char="–"/>
              <a:defRPr sz="1400" b="0" i="0" u="none" strike="noStrike" cap="none">
                <a:solidFill>
                  <a:schemeClr val="dk1"/>
                </a:solidFill>
                <a:latin typeface="Verdana"/>
                <a:ea typeface="Verdana"/>
                <a:cs typeface="Verdana"/>
                <a:sym typeface="Verdana"/>
              </a:defRPr>
            </a:lvl4pPr>
            <a:lvl5pPr marL="2286000" marR="0" lvl="4" indent="-304800" algn="l" rtl="0">
              <a:lnSpc>
                <a:spcPct val="100000"/>
              </a:lnSpc>
              <a:spcBef>
                <a:spcPts val="240"/>
              </a:spcBef>
              <a:spcAft>
                <a:spcPts val="0"/>
              </a:spcAft>
              <a:buClr>
                <a:schemeClr val="dk1"/>
              </a:buClr>
              <a:buSzPts val="1200"/>
              <a:buFont typeface="Verdana"/>
              <a:buChar char="»"/>
              <a:defRPr sz="1200" b="0" i="0" u="none" strike="noStrike" cap="none">
                <a:solidFill>
                  <a:schemeClr val="dk1"/>
                </a:solidFill>
                <a:latin typeface="Verdana"/>
                <a:ea typeface="Verdana"/>
                <a:cs typeface="Verdana"/>
                <a:sym typeface="Verdana"/>
              </a:defRPr>
            </a:lvl5pPr>
            <a:lvl6pPr marL="2743200" marR="0" lvl="5" indent="-304800" algn="l" rtl="0">
              <a:lnSpc>
                <a:spcPct val="100000"/>
              </a:lnSpc>
              <a:spcBef>
                <a:spcPts val="240"/>
              </a:spcBef>
              <a:spcAft>
                <a:spcPts val="0"/>
              </a:spcAft>
              <a:buClr>
                <a:schemeClr val="dk1"/>
              </a:buClr>
              <a:buSzPts val="1200"/>
              <a:buFont typeface="Verdana"/>
              <a:buChar char="»"/>
              <a:defRPr sz="1200" b="0" i="0" u="none" strike="noStrike" cap="none">
                <a:solidFill>
                  <a:schemeClr val="dk1"/>
                </a:solidFill>
                <a:latin typeface="Verdana"/>
                <a:ea typeface="Verdana"/>
                <a:cs typeface="Verdana"/>
                <a:sym typeface="Verdana"/>
              </a:defRPr>
            </a:lvl6pPr>
            <a:lvl7pPr marL="3200400" marR="0" lvl="6" indent="-304800" algn="l" rtl="0">
              <a:lnSpc>
                <a:spcPct val="100000"/>
              </a:lnSpc>
              <a:spcBef>
                <a:spcPts val="240"/>
              </a:spcBef>
              <a:spcAft>
                <a:spcPts val="0"/>
              </a:spcAft>
              <a:buClr>
                <a:schemeClr val="dk1"/>
              </a:buClr>
              <a:buSzPts val="1200"/>
              <a:buFont typeface="Verdana"/>
              <a:buChar char="»"/>
              <a:defRPr sz="1200" b="0" i="0" u="none" strike="noStrike" cap="none">
                <a:solidFill>
                  <a:schemeClr val="dk1"/>
                </a:solidFill>
                <a:latin typeface="Verdana"/>
                <a:ea typeface="Verdana"/>
                <a:cs typeface="Verdana"/>
                <a:sym typeface="Verdana"/>
              </a:defRPr>
            </a:lvl7pPr>
            <a:lvl8pPr marL="3657600" marR="0" lvl="7" indent="-304800" algn="l" rtl="0">
              <a:lnSpc>
                <a:spcPct val="100000"/>
              </a:lnSpc>
              <a:spcBef>
                <a:spcPts val="240"/>
              </a:spcBef>
              <a:spcAft>
                <a:spcPts val="0"/>
              </a:spcAft>
              <a:buClr>
                <a:schemeClr val="dk1"/>
              </a:buClr>
              <a:buSzPts val="1200"/>
              <a:buFont typeface="Verdana"/>
              <a:buChar char="»"/>
              <a:defRPr sz="1200" b="0" i="0" u="none" strike="noStrike" cap="none">
                <a:solidFill>
                  <a:schemeClr val="dk1"/>
                </a:solidFill>
                <a:latin typeface="Verdana"/>
                <a:ea typeface="Verdana"/>
                <a:cs typeface="Verdana"/>
                <a:sym typeface="Verdana"/>
              </a:defRPr>
            </a:lvl8pPr>
            <a:lvl9pPr marL="4114800" marR="0" lvl="8" indent="-304800" algn="l" rtl="0">
              <a:lnSpc>
                <a:spcPct val="100000"/>
              </a:lnSpc>
              <a:spcBef>
                <a:spcPts val="240"/>
              </a:spcBef>
              <a:spcAft>
                <a:spcPts val="0"/>
              </a:spcAft>
              <a:buClr>
                <a:schemeClr val="dk1"/>
              </a:buClr>
              <a:buSzPts val="1200"/>
              <a:buFont typeface="Verdana"/>
              <a:buChar char="»"/>
              <a:defRPr sz="1200" b="0" i="0" u="none" strike="noStrike" cap="none">
                <a:solidFill>
                  <a:schemeClr val="dk1"/>
                </a:solidFill>
                <a:latin typeface="Verdana"/>
                <a:ea typeface="Verdana"/>
                <a:cs typeface="Verdana"/>
                <a:sym typeface="Verdana"/>
              </a:defRPr>
            </a:lvl9pPr>
          </a:lstStyle>
          <a:p>
            <a:endParaRPr/>
          </a:p>
        </p:txBody>
      </p:sp>
      <p:sp>
        <p:nvSpPr>
          <p:cNvPr id="44" name="Google Shape;44;g36f71009452_0_159"/>
          <p:cNvSpPr txBox="1"/>
          <p:nvPr/>
        </p:nvSpPr>
        <p:spPr>
          <a:xfrm>
            <a:off x="9608775" y="6057088"/>
            <a:ext cx="2083500" cy="431100"/>
          </a:xfrm>
          <a:prstGeom prst="rect">
            <a:avLst/>
          </a:prstGeom>
          <a:noFill/>
          <a:ln>
            <a:noFill/>
          </a:ln>
        </p:spPr>
        <p:txBody>
          <a:bodyPr spcFirstLastPara="1" wrap="square" lIns="91425" tIns="91425" rIns="91425" bIns="91425" anchor="t" anchorCtr="0">
            <a:spAutoFit/>
          </a:bodyPr>
          <a:lstStyle/>
          <a:p>
            <a:pPr marL="0" marR="0" lvl="0" indent="0" algn="r" rtl="0">
              <a:lnSpc>
                <a:spcPct val="100000"/>
              </a:lnSpc>
              <a:spcBef>
                <a:spcPts val="0"/>
              </a:spcBef>
              <a:spcAft>
                <a:spcPts val="0"/>
              </a:spcAft>
              <a:buClr>
                <a:srgbClr val="000000"/>
              </a:buClr>
              <a:buSzPts val="1200"/>
              <a:buFont typeface="Arial"/>
              <a:buNone/>
            </a:pPr>
            <a:r>
              <a:rPr lang="en-US" sz="1600" b="1" i="1" u="none" strike="noStrike" cap="none">
                <a:solidFill>
                  <a:srgbClr val="0070C0"/>
                </a:solidFill>
                <a:latin typeface="Verdana"/>
                <a:ea typeface="Verdana"/>
                <a:cs typeface="Verdana"/>
                <a:sym typeface="Verdana"/>
              </a:rPr>
              <a:t>Orange County</a:t>
            </a:r>
            <a:endParaRPr sz="1600" b="1" i="1" u="none" strike="noStrike" cap="none">
              <a:solidFill>
                <a:srgbClr val="0070C0"/>
              </a:solidFill>
              <a:latin typeface="Verdana"/>
              <a:ea typeface="Verdana"/>
              <a:cs typeface="Verdana"/>
              <a:sym typeface="Verdana"/>
            </a:endParaRPr>
          </a:p>
        </p:txBody>
      </p:sp>
      <p:pic>
        <p:nvPicPr>
          <p:cNvPr id="45" name="Google Shape;45;g36f71009452_0_159"/>
          <p:cNvPicPr preferRelativeResize="0"/>
          <p:nvPr/>
        </p:nvPicPr>
        <p:blipFill rotWithShape="1">
          <a:blip r:embed="rId10">
            <a:alphaModFix/>
          </a:blip>
          <a:srcRect/>
          <a:stretch/>
        </p:blipFill>
        <p:spPr>
          <a:xfrm>
            <a:off x="389075" y="5943600"/>
            <a:ext cx="658100" cy="6581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cm-org.zoom.us/j/93004927026?pwd=NWRGR0RObUJWZFk5N0NjdFdBMUxEdz09"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www.linkedin.com/in/christophebegue/"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g245ad1ebe7a_0_121"/>
          <p:cNvSpPr txBox="1">
            <a:spLocks noGrp="1"/>
          </p:cNvSpPr>
          <p:nvPr>
            <p:ph type="title"/>
          </p:nvPr>
        </p:nvSpPr>
        <p:spPr>
          <a:xfrm>
            <a:off x="660450" y="1246850"/>
            <a:ext cx="8920800" cy="11430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n-US" b="1"/>
              <a:t>OC ACM Executive Committee</a:t>
            </a:r>
            <a:endParaRPr/>
          </a:p>
          <a:p>
            <a:pPr marL="0" lvl="0" indent="0" algn="l" rtl="0">
              <a:lnSpc>
                <a:spcPct val="100000"/>
              </a:lnSpc>
              <a:spcBef>
                <a:spcPts val="0"/>
              </a:spcBef>
              <a:spcAft>
                <a:spcPts val="0"/>
              </a:spcAft>
              <a:buSzPts val="1800"/>
              <a:buNone/>
            </a:pPr>
            <a:endParaRPr/>
          </a:p>
        </p:txBody>
      </p:sp>
      <p:graphicFrame>
        <p:nvGraphicFramePr>
          <p:cNvPr id="79" name="Google Shape;79;g245ad1ebe7a_0_121"/>
          <p:cNvGraphicFramePr/>
          <p:nvPr/>
        </p:nvGraphicFramePr>
        <p:xfrm>
          <a:off x="660450" y="2458600"/>
          <a:ext cx="10528450" cy="1414000"/>
        </p:xfrm>
        <a:graphic>
          <a:graphicData uri="http://schemas.openxmlformats.org/drawingml/2006/table">
            <a:tbl>
              <a:tblPr>
                <a:noFill/>
                <a:tableStyleId>{3589F1A3-9EDC-488D-AD39-195D5DC50DE2}</a:tableStyleId>
              </a:tblPr>
              <a:tblGrid>
                <a:gridCol w="1426975">
                  <a:extLst>
                    <a:ext uri="{9D8B030D-6E8A-4147-A177-3AD203B41FA5}">
                      <a16:colId xmlns:a16="http://schemas.microsoft.com/office/drawing/2014/main" val="20000"/>
                    </a:ext>
                  </a:extLst>
                </a:gridCol>
                <a:gridCol w="9101475">
                  <a:extLst>
                    <a:ext uri="{9D8B030D-6E8A-4147-A177-3AD203B41FA5}">
                      <a16:colId xmlns:a16="http://schemas.microsoft.com/office/drawing/2014/main" val="20001"/>
                    </a:ext>
                  </a:extLst>
                </a:gridCol>
              </a:tblGrid>
              <a:tr h="42670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Format:</a:t>
                      </a:r>
                      <a:endParaRPr sz="1600" u="none" strike="noStrike" cap="none"/>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Online via Zoom</a:t>
                      </a:r>
                      <a:endParaRPr sz="1600" u="none" strike="noStrike" cap="none"/>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extLst>
                  <a:ext uri="{0D108BD9-81ED-4DB2-BD59-A6C34878D82A}">
                    <a16:rowId xmlns:a16="http://schemas.microsoft.com/office/drawing/2014/main" val="10000"/>
                  </a:ext>
                </a:extLst>
              </a:tr>
              <a:tr h="56060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Zoom Link:</a:t>
                      </a:r>
                      <a:endParaRPr sz="1600" u="none" strike="noStrike" cap="none"/>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l" rtl="0">
                        <a:lnSpc>
                          <a:spcPct val="90000"/>
                        </a:lnSpc>
                        <a:spcBef>
                          <a:spcPts val="0"/>
                        </a:spcBef>
                        <a:spcAft>
                          <a:spcPts val="0"/>
                        </a:spcAft>
                        <a:buClr>
                          <a:schemeClr val="dk1"/>
                        </a:buClr>
                        <a:buSzPts val="1600"/>
                        <a:buFont typeface="Arial"/>
                        <a:buNone/>
                      </a:pPr>
                      <a:r>
                        <a:rPr lang="en-US" sz="1600" u="sng" strike="noStrike" cap="none">
                          <a:solidFill>
                            <a:schemeClr val="hlink"/>
                          </a:solidFill>
                          <a:hlinkClick r:id="rId3"/>
                        </a:rPr>
                        <a:t>https://acm-org.zoom.us/j/93004927026?pwd=NWRGR0RObUJWZFk5N0NjdFdBMUxEdz09</a:t>
                      </a:r>
                      <a:endParaRPr sz="1600" u="none" strike="noStrike" cap="none"/>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extLst>
                  <a:ext uri="{0D108BD9-81ED-4DB2-BD59-A6C34878D82A}">
                    <a16:rowId xmlns:a16="http://schemas.microsoft.com/office/drawing/2014/main" val="10001"/>
                  </a:ext>
                </a:extLst>
              </a:tr>
              <a:tr h="42670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Date:</a:t>
                      </a:r>
                      <a:endParaRPr sz="1600" u="none" strike="noStrike" cap="none"/>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l" rtl="0">
                        <a:lnSpc>
                          <a:spcPct val="90000"/>
                        </a:lnSpc>
                        <a:spcBef>
                          <a:spcPts val="0"/>
                        </a:spcBef>
                        <a:spcAft>
                          <a:spcPts val="0"/>
                        </a:spcAft>
                        <a:buClr>
                          <a:srgbClr val="000000"/>
                        </a:buClr>
                        <a:buSzPts val="1600"/>
                        <a:buFont typeface="Arial"/>
                        <a:buNone/>
                      </a:pPr>
                      <a:r>
                        <a:rPr lang="en-US" sz="1600"/>
                        <a:t>Sep</a:t>
                      </a:r>
                      <a:r>
                        <a:rPr lang="en-US" sz="1600" u="none" strike="noStrike" cap="none"/>
                        <a:t> 23, 2025</a:t>
                      </a:r>
                      <a:endParaRPr sz="1600" u="none" strike="noStrike" cap="none"/>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Shape 139"/>
        <p:cNvGrpSpPr/>
        <p:nvPr/>
      </p:nvGrpSpPr>
      <p:grpSpPr>
        <a:xfrm>
          <a:off x="0" y="0"/>
          <a:ext cx="0" cy="0"/>
          <a:chOff x="0" y="0"/>
          <a:chExt cx="0" cy="0"/>
        </a:xfrm>
      </p:grpSpPr>
      <p:sp>
        <p:nvSpPr>
          <p:cNvPr id="140" name="Google Shape;140;g2486fad1d9b_0_410"/>
          <p:cNvSpPr txBox="1">
            <a:spLocks noGrp="1"/>
          </p:cNvSpPr>
          <p:nvPr>
            <p:ph type="title"/>
          </p:nvPr>
        </p:nvSpPr>
        <p:spPr>
          <a:xfrm>
            <a:off x="711200" y="274637"/>
            <a:ext cx="10871100" cy="11430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Future Program Event Candidates (UCI)</a:t>
            </a:r>
            <a:endParaRPr sz="2600"/>
          </a:p>
        </p:txBody>
      </p:sp>
      <p:sp>
        <p:nvSpPr>
          <p:cNvPr id="141" name="Google Shape;141;g2486fad1d9b_0_410"/>
          <p:cNvSpPr txBox="1">
            <a:spLocks noGrp="1"/>
          </p:cNvSpPr>
          <p:nvPr>
            <p:ph type="body" idx="3"/>
          </p:nvPr>
        </p:nvSpPr>
        <p:spPr>
          <a:xfrm>
            <a:off x="711200" y="1347150"/>
            <a:ext cx="4854900" cy="41637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000"/>
              </a:spcBef>
              <a:spcAft>
                <a:spcPts val="0"/>
              </a:spcAft>
              <a:buClr>
                <a:schemeClr val="dk1"/>
              </a:buClr>
              <a:buSzPts val="1100"/>
              <a:buFont typeface="Arial"/>
              <a:buNone/>
            </a:pPr>
            <a:r>
              <a:rPr lang="en-US" sz="1600"/>
              <a:t>Machine Learning</a:t>
            </a:r>
            <a:endParaRPr sz="1600"/>
          </a:p>
          <a:p>
            <a:pPr marL="457200" lvl="0" indent="-330200" algn="l" rtl="0">
              <a:lnSpc>
                <a:spcPct val="100000"/>
              </a:lnSpc>
              <a:spcBef>
                <a:spcPts val="1000"/>
              </a:spcBef>
              <a:spcAft>
                <a:spcPts val="0"/>
              </a:spcAft>
              <a:buSzPts val="1600"/>
              <a:buChar char="•"/>
            </a:pPr>
            <a:r>
              <a:rPr lang="en-US" sz="1600"/>
              <a:t>Stephan Mandt (anomaly detection without supervised learning)</a:t>
            </a:r>
            <a:endParaRPr sz="1600"/>
          </a:p>
          <a:p>
            <a:pPr marL="457200" lvl="0" indent="-330200" algn="l" rtl="0">
              <a:lnSpc>
                <a:spcPct val="100000"/>
              </a:lnSpc>
              <a:spcBef>
                <a:spcPts val="0"/>
              </a:spcBef>
              <a:spcAft>
                <a:spcPts val="0"/>
              </a:spcAft>
              <a:buSzPts val="1600"/>
              <a:buChar char="•"/>
            </a:pPr>
            <a:r>
              <a:rPr lang="en-US" sz="1600"/>
              <a:t>Roy Fox (reinforcement learning, robotics)</a:t>
            </a:r>
            <a:endParaRPr sz="1600"/>
          </a:p>
          <a:p>
            <a:pPr marL="457200" lvl="0" indent="-330200" algn="l" rtl="0">
              <a:lnSpc>
                <a:spcPct val="100000"/>
              </a:lnSpc>
              <a:spcBef>
                <a:spcPts val="0"/>
              </a:spcBef>
              <a:spcAft>
                <a:spcPts val="0"/>
              </a:spcAft>
              <a:buSzPts val="1600"/>
              <a:buChar char="•"/>
            </a:pPr>
            <a:r>
              <a:rPr lang="en-US" sz="1600"/>
              <a:t>Jing Zhang (ML applied to bioinformatics)</a:t>
            </a:r>
            <a:endParaRPr sz="1600"/>
          </a:p>
          <a:p>
            <a:pPr marL="457200" lvl="0" indent="-330200" algn="l" rtl="0">
              <a:lnSpc>
                <a:spcPct val="100000"/>
              </a:lnSpc>
              <a:spcBef>
                <a:spcPts val="0"/>
              </a:spcBef>
              <a:spcAft>
                <a:spcPts val="0"/>
              </a:spcAft>
              <a:buSzPts val="1600"/>
              <a:buChar char="•"/>
            </a:pPr>
            <a:r>
              <a:rPr lang="en-US" sz="1600"/>
              <a:t>Alex Berg (computational visual recognition, starts @UCI Spring 2022)</a:t>
            </a:r>
            <a:endParaRPr sz="1600"/>
          </a:p>
          <a:p>
            <a:pPr marL="457200" lvl="0" indent="-330200" algn="l" rtl="0">
              <a:lnSpc>
                <a:spcPct val="100000"/>
              </a:lnSpc>
              <a:spcBef>
                <a:spcPts val="0"/>
              </a:spcBef>
              <a:spcAft>
                <a:spcPts val="0"/>
              </a:spcAft>
              <a:buSzPts val="1600"/>
              <a:buChar char="•"/>
            </a:pPr>
            <a:r>
              <a:rPr lang="en-US" sz="1600" b="1" strike="sngStrike"/>
              <a:t>Dr. Peter Chang (AI and Medicine)</a:t>
            </a:r>
            <a:endParaRPr/>
          </a:p>
          <a:p>
            <a:pPr marL="457200" lvl="0" indent="-228600" algn="l" rtl="0">
              <a:lnSpc>
                <a:spcPct val="100000"/>
              </a:lnSpc>
              <a:spcBef>
                <a:spcPts val="0"/>
              </a:spcBef>
              <a:spcAft>
                <a:spcPts val="0"/>
              </a:spcAft>
              <a:buSzPts val="1600"/>
              <a:buNone/>
            </a:pPr>
            <a:endParaRPr sz="1600" b="1"/>
          </a:p>
          <a:p>
            <a:pPr marL="127000" lvl="0" indent="0" algn="l" rtl="0">
              <a:lnSpc>
                <a:spcPct val="100000"/>
              </a:lnSpc>
              <a:spcBef>
                <a:spcPts val="0"/>
              </a:spcBef>
              <a:spcAft>
                <a:spcPts val="0"/>
              </a:spcAft>
              <a:buSzPts val="1600"/>
              <a:buNone/>
            </a:pPr>
            <a:r>
              <a:rPr lang="en-US" sz="1600"/>
              <a:t>Control Theory &amp; Robotics</a:t>
            </a:r>
            <a:endParaRPr/>
          </a:p>
          <a:p>
            <a:pPr marL="457200" lvl="0" indent="-330200" algn="l" rtl="0">
              <a:lnSpc>
                <a:spcPct val="100000"/>
              </a:lnSpc>
              <a:spcBef>
                <a:spcPts val="0"/>
              </a:spcBef>
              <a:spcAft>
                <a:spcPts val="0"/>
              </a:spcAft>
              <a:buSzPts val="1600"/>
              <a:buChar char="•"/>
            </a:pPr>
            <a:r>
              <a:rPr lang="en-US" sz="1600"/>
              <a:t>Magnus Egerstedt, Dean of Engineering, Samueli School of Engineering</a:t>
            </a:r>
            <a:br>
              <a:rPr lang="en-US" sz="1600"/>
            </a:br>
            <a:r>
              <a:rPr lang="en-US" sz="1600"/>
              <a:t>(Referred by Aaron Ames of Caltech)</a:t>
            </a:r>
            <a:endParaRPr/>
          </a:p>
          <a:p>
            <a:pPr marL="457200" lvl="0" indent="-228600" algn="l" rtl="0">
              <a:lnSpc>
                <a:spcPct val="100000"/>
              </a:lnSpc>
              <a:spcBef>
                <a:spcPts val="0"/>
              </a:spcBef>
              <a:spcAft>
                <a:spcPts val="0"/>
              </a:spcAft>
              <a:buSzPts val="1600"/>
              <a:buNone/>
            </a:pPr>
            <a:endParaRPr sz="1600" b="1"/>
          </a:p>
          <a:p>
            <a:pPr marL="0" lvl="0" indent="0" algn="l" rtl="0">
              <a:lnSpc>
                <a:spcPct val="100000"/>
              </a:lnSpc>
              <a:spcBef>
                <a:spcPts val="1000"/>
              </a:spcBef>
              <a:spcAft>
                <a:spcPts val="0"/>
              </a:spcAft>
              <a:buSzPts val="1800"/>
              <a:buNone/>
            </a:pPr>
            <a:endParaRPr sz="1600"/>
          </a:p>
        </p:txBody>
      </p:sp>
      <p:sp>
        <p:nvSpPr>
          <p:cNvPr id="142" name="Google Shape;142;g2486fad1d9b_0_410"/>
          <p:cNvSpPr txBox="1">
            <a:spLocks noGrp="1"/>
          </p:cNvSpPr>
          <p:nvPr>
            <p:ph type="body" idx="4"/>
          </p:nvPr>
        </p:nvSpPr>
        <p:spPr>
          <a:xfrm>
            <a:off x="6295525" y="1417637"/>
            <a:ext cx="4854900" cy="41637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000"/>
              </a:spcBef>
              <a:spcAft>
                <a:spcPts val="0"/>
              </a:spcAft>
              <a:buClr>
                <a:schemeClr val="dk1"/>
              </a:buClr>
              <a:buSzPts val="1100"/>
              <a:buFont typeface="Arial"/>
              <a:buNone/>
            </a:pPr>
            <a:r>
              <a:rPr lang="en-US" sz="1600"/>
              <a:t>System</a:t>
            </a:r>
            <a:endParaRPr/>
          </a:p>
          <a:p>
            <a:pPr marL="457200" lvl="0" indent="-330200" algn="l" rtl="0">
              <a:lnSpc>
                <a:spcPct val="100000"/>
              </a:lnSpc>
              <a:spcBef>
                <a:spcPts val="0"/>
              </a:spcBef>
              <a:spcAft>
                <a:spcPts val="0"/>
              </a:spcAft>
              <a:buSzPts val="1600"/>
              <a:buChar char="•"/>
            </a:pPr>
            <a:r>
              <a:rPr lang="en-US" sz="1600"/>
              <a:t>Sang-Woo Jun (acceleration)</a:t>
            </a:r>
            <a:endParaRPr/>
          </a:p>
          <a:p>
            <a:pPr marL="457200" lvl="0" indent="-330200" algn="l" rtl="0">
              <a:lnSpc>
                <a:spcPct val="100000"/>
              </a:lnSpc>
              <a:spcBef>
                <a:spcPts val="0"/>
              </a:spcBef>
              <a:spcAft>
                <a:spcPts val="0"/>
              </a:spcAft>
              <a:buSzPts val="1600"/>
              <a:buChar char="•"/>
            </a:pPr>
            <a:r>
              <a:rPr lang="en-US" sz="1600"/>
              <a:t>Sangeetha Jyothi (Data center networking)</a:t>
            </a:r>
            <a:endParaRPr/>
          </a:p>
          <a:p>
            <a:pPr marL="457200" lvl="0" indent="-330200" algn="l" rtl="0">
              <a:lnSpc>
                <a:spcPct val="100000"/>
              </a:lnSpc>
              <a:spcBef>
                <a:spcPts val="0"/>
              </a:spcBef>
              <a:spcAft>
                <a:spcPts val="0"/>
              </a:spcAft>
              <a:buSzPts val="1600"/>
              <a:buChar char="•"/>
            </a:pPr>
            <a:r>
              <a:rPr lang="en-US" sz="1600"/>
              <a:t>Moshen Imani (bio-inspired computing)</a:t>
            </a:r>
            <a:endParaRPr/>
          </a:p>
          <a:p>
            <a:pPr marL="0" lvl="0" indent="0" algn="l" rtl="0">
              <a:lnSpc>
                <a:spcPct val="100000"/>
              </a:lnSpc>
              <a:spcBef>
                <a:spcPts val="1000"/>
              </a:spcBef>
              <a:spcAft>
                <a:spcPts val="0"/>
              </a:spcAft>
              <a:buClr>
                <a:schemeClr val="dk1"/>
              </a:buClr>
              <a:buSzPts val="1100"/>
              <a:buFont typeface="Arial"/>
              <a:buNone/>
            </a:pPr>
            <a:r>
              <a:rPr lang="en-US" sz="1600"/>
              <a:t>Theory</a:t>
            </a:r>
            <a:endParaRPr/>
          </a:p>
          <a:p>
            <a:pPr marL="457200" lvl="0" indent="-330200" algn="l" rtl="0">
              <a:lnSpc>
                <a:spcPct val="100000"/>
              </a:lnSpc>
              <a:spcBef>
                <a:spcPts val="0"/>
              </a:spcBef>
              <a:spcAft>
                <a:spcPts val="0"/>
              </a:spcAft>
              <a:buSzPts val="1600"/>
              <a:buChar char="•"/>
            </a:pPr>
            <a:r>
              <a:rPr lang="en-US" sz="1600"/>
              <a:t>Vijay Vazirani (involved with the design of early Google Ad Placement Alg.)</a:t>
            </a:r>
            <a:endParaRPr/>
          </a:p>
          <a:p>
            <a:pPr marL="0" lvl="0" indent="0" algn="l" rtl="0">
              <a:lnSpc>
                <a:spcPct val="100000"/>
              </a:lnSpc>
              <a:spcBef>
                <a:spcPts val="1000"/>
              </a:spcBef>
              <a:spcAft>
                <a:spcPts val="0"/>
              </a:spcAft>
              <a:buSzPts val="1100"/>
              <a:buNone/>
            </a:pPr>
            <a:r>
              <a:rPr lang="en-US" sz="1600"/>
              <a:t>Informatics</a:t>
            </a:r>
            <a:endParaRPr/>
          </a:p>
          <a:p>
            <a:pPr marL="457200" lvl="0" indent="-330200" algn="l" rtl="0">
              <a:lnSpc>
                <a:spcPct val="100000"/>
              </a:lnSpc>
              <a:spcBef>
                <a:spcPts val="0"/>
              </a:spcBef>
              <a:spcAft>
                <a:spcPts val="0"/>
              </a:spcAft>
              <a:buSzPts val="1600"/>
              <a:buChar char="•"/>
            </a:pPr>
            <a:r>
              <a:rPr lang="en-US" sz="1600"/>
              <a:t>Vladimir Minin (Data analysis wrt infectious diseases)</a:t>
            </a:r>
            <a:endParaRPr/>
          </a:p>
          <a:p>
            <a:pPr marL="457200" lvl="0" indent="-330200" algn="l" rtl="0">
              <a:lnSpc>
                <a:spcPct val="100000"/>
              </a:lnSpc>
              <a:spcBef>
                <a:spcPts val="0"/>
              </a:spcBef>
              <a:spcAft>
                <a:spcPts val="0"/>
              </a:spcAft>
              <a:buSzPts val="1600"/>
              <a:buChar char="•"/>
            </a:pPr>
            <a:r>
              <a:rPr lang="en-US" sz="1600"/>
              <a:t>Stacy Branham (human-centered computing)</a:t>
            </a:r>
            <a:endParaRPr/>
          </a:p>
          <a:p>
            <a:pPr marL="457200" lvl="0" indent="-228600" algn="l" rtl="0">
              <a:lnSpc>
                <a:spcPct val="100000"/>
              </a:lnSpc>
              <a:spcBef>
                <a:spcPts val="400"/>
              </a:spcBef>
              <a:spcAft>
                <a:spcPts val="0"/>
              </a:spcAft>
              <a:buSzPts val="2000"/>
              <a:buNone/>
            </a:pPr>
            <a:endParaRPr/>
          </a:p>
        </p:txBody>
      </p:sp>
      <p:sp>
        <p:nvSpPr>
          <p:cNvPr id="143" name="Google Shape;143;g2486fad1d9b_0_410"/>
          <p:cNvSpPr txBox="1">
            <a:spLocks noGrp="1"/>
          </p:cNvSpPr>
          <p:nvPr>
            <p:ph type="sldNum" idx="12"/>
          </p:nvPr>
        </p:nvSpPr>
        <p:spPr>
          <a:xfrm>
            <a:off x="11507788" y="6042025"/>
            <a:ext cx="684212"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900"/>
              <a:buFont typeface="Arial"/>
              <a:buNone/>
            </a:pPr>
            <a:fld id="{00000000-1234-1234-1234-123412341234}" type="slidenum">
              <a:rPr lang="en-US" sz="1400" b="0" i="0" u="none" strike="noStrike" cap="none">
                <a:solidFill>
                  <a:srgbClr val="000000"/>
                </a:solidFill>
                <a:latin typeface="Arial"/>
                <a:ea typeface="Arial"/>
                <a:cs typeface="Arial"/>
                <a:sym typeface="Arial"/>
              </a:rPr>
              <a:t>10</a:t>
            </a:fld>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Shape 147"/>
        <p:cNvGrpSpPr/>
        <p:nvPr/>
      </p:nvGrpSpPr>
      <p:grpSpPr>
        <a:xfrm>
          <a:off x="0" y="0"/>
          <a:ext cx="0" cy="0"/>
          <a:chOff x="0" y="0"/>
          <a:chExt cx="0" cy="0"/>
        </a:xfrm>
      </p:grpSpPr>
      <p:sp>
        <p:nvSpPr>
          <p:cNvPr id="148" name="Google Shape;148;p5"/>
          <p:cNvSpPr txBox="1">
            <a:spLocks noGrp="1"/>
          </p:cNvSpPr>
          <p:nvPr>
            <p:ph type="title"/>
          </p:nvPr>
        </p:nvSpPr>
        <p:spPr>
          <a:xfrm>
            <a:off x="711200" y="274637"/>
            <a:ext cx="10871100" cy="11430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Future Program Event Candidates</a:t>
            </a:r>
            <a:endParaRPr sz="2600"/>
          </a:p>
        </p:txBody>
      </p:sp>
      <p:sp>
        <p:nvSpPr>
          <p:cNvPr id="149" name="Google Shape;149;p5"/>
          <p:cNvSpPr txBox="1">
            <a:spLocks noGrp="1"/>
          </p:cNvSpPr>
          <p:nvPr>
            <p:ph type="subTitle" idx="1"/>
          </p:nvPr>
        </p:nvSpPr>
        <p:spPr>
          <a:xfrm>
            <a:off x="707000" y="1279700"/>
            <a:ext cx="4854900" cy="754200"/>
          </a:xfrm>
          <a:prstGeom prst="rect">
            <a:avLst/>
          </a:prstGeom>
          <a:noFill/>
          <a:ln>
            <a:noFill/>
          </a:ln>
        </p:spPr>
        <p:txBody>
          <a:bodyPr spcFirstLastPara="1" wrap="square" lIns="91425" tIns="45700" rIns="91425" bIns="45700" anchor="t" anchorCtr="0">
            <a:noAutofit/>
          </a:bodyPr>
          <a:lstStyle/>
          <a:p>
            <a:pPr marL="457200" lvl="0" indent="-355600" algn="l" rtl="0">
              <a:lnSpc>
                <a:spcPct val="100000"/>
              </a:lnSpc>
              <a:spcBef>
                <a:spcPts val="400"/>
              </a:spcBef>
              <a:spcAft>
                <a:spcPts val="0"/>
              </a:spcAft>
              <a:buSzPts val="2000"/>
              <a:buNone/>
            </a:pPr>
            <a:r>
              <a:rPr lang="en-US" sz="2000"/>
              <a:t>Potential Speakers</a:t>
            </a:r>
            <a:endParaRPr/>
          </a:p>
        </p:txBody>
      </p:sp>
      <p:sp>
        <p:nvSpPr>
          <p:cNvPr id="150" name="Google Shape;150;p5"/>
          <p:cNvSpPr txBox="1">
            <a:spLocks noGrp="1"/>
          </p:cNvSpPr>
          <p:nvPr>
            <p:ph type="subTitle" idx="2"/>
          </p:nvPr>
        </p:nvSpPr>
        <p:spPr>
          <a:xfrm>
            <a:off x="6216975" y="1279700"/>
            <a:ext cx="4854900" cy="754200"/>
          </a:xfrm>
          <a:prstGeom prst="rect">
            <a:avLst/>
          </a:prstGeom>
          <a:noFill/>
          <a:ln>
            <a:noFill/>
          </a:ln>
        </p:spPr>
        <p:txBody>
          <a:bodyPr spcFirstLastPara="1" wrap="square" lIns="91425" tIns="45700" rIns="91425" bIns="45700" anchor="t" anchorCtr="0">
            <a:noAutofit/>
          </a:bodyPr>
          <a:lstStyle/>
          <a:p>
            <a:pPr marL="457200" lvl="0" indent="-355600" algn="l" rtl="0">
              <a:lnSpc>
                <a:spcPct val="100000"/>
              </a:lnSpc>
              <a:spcBef>
                <a:spcPts val="400"/>
              </a:spcBef>
              <a:spcAft>
                <a:spcPts val="0"/>
              </a:spcAft>
              <a:buSzPts val="2000"/>
              <a:buNone/>
            </a:pPr>
            <a:r>
              <a:rPr lang="en-US"/>
              <a:t>Topics</a:t>
            </a:r>
            <a:endParaRPr/>
          </a:p>
        </p:txBody>
      </p:sp>
      <p:sp>
        <p:nvSpPr>
          <p:cNvPr id="151" name="Google Shape;151;p5"/>
          <p:cNvSpPr txBox="1">
            <a:spLocks noGrp="1"/>
          </p:cNvSpPr>
          <p:nvPr>
            <p:ph type="body" idx="3"/>
          </p:nvPr>
        </p:nvSpPr>
        <p:spPr>
          <a:xfrm>
            <a:off x="707000" y="1878325"/>
            <a:ext cx="4854900" cy="4163700"/>
          </a:xfrm>
          <a:prstGeom prst="rect">
            <a:avLst/>
          </a:prstGeom>
          <a:noFill/>
          <a:ln>
            <a:noFill/>
          </a:ln>
        </p:spPr>
        <p:txBody>
          <a:bodyPr spcFirstLastPara="1" wrap="square" lIns="91425" tIns="45700" rIns="91425" bIns="45700" anchor="t" anchorCtr="0">
            <a:noAutofit/>
          </a:bodyPr>
          <a:lstStyle/>
          <a:p>
            <a:pPr marL="228600" lvl="0" indent="-223361" algn="l" rtl="0">
              <a:lnSpc>
                <a:spcPct val="100000"/>
              </a:lnSpc>
              <a:spcBef>
                <a:spcPts val="1000"/>
              </a:spcBef>
              <a:spcAft>
                <a:spcPts val="0"/>
              </a:spcAft>
              <a:buClr>
                <a:schemeClr val="dk1"/>
              </a:buClr>
              <a:buSzPts val="1617"/>
              <a:buChar char="•"/>
            </a:pPr>
            <a:r>
              <a:rPr lang="en-US" sz="1200"/>
              <a:t>Caltech Professor Yisong Yue, ML [Dan]</a:t>
            </a:r>
            <a:endParaRPr sz="1200"/>
          </a:p>
          <a:p>
            <a:pPr marL="228600" lvl="0" indent="-223361" algn="l" rtl="0">
              <a:lnSpc>
                <a:spcPct val="100000"/>
              </a:lnSpc>
              <a:spcBef>
                <a:spcPts val="1000"/>
              </a:spcBef>
              <a:spcAft>
                <a:spcPts val="0"/>
              </a:spcAft>
              <a:buClr>
                <a:schemeClr val="dk1"/>
              </a:buClr>
              <a:buSzPts val="1617"/>
              <a:buChar char="•"/>
            </a:pPr>
            <a:r>
              <a:rPr lang="en-US" sz="1200"/>
              <a:t>Andrew Kirkland, CISO at Starbucks</a:t>
            </a:r>
            <a:endParaRPr sz="1200"/>
          </a:p>
          <a:p>
            <a:pPr marL="228600" lvl="0" indent="-223361" algn="l" rtl="0">
              <a:lnSpc>
                <a:spcPct val="100000"/>
              </a:lnSpc>
              <a:spcBef>
                <a:spcPts val="1000"/>
              </a:spcBef>
              <a:spcAft>
                <a:spcPts val="0"/>
              </a:spcAft>
              <a:buClr>
                <a:schemeClr val="dk1"/>
              </a:buClr>
              <a:buSzPts val="1617"/>
              <a:buChar char="•"/>
            </a:pPr>
            <a:r>
              <a:rPr lang="en-US" sz="1200"/>
              <a:t>Beth Harnick-Shapiro [Marc]</a:t>
            </a:r>
            <a:endParaRPr sz="1200"/>
          </a:p>
          <a:p>
            <a:pPr marL="228600" lvl="0" indent="-223361" algn="l" rtl="0">
              <a:lnSpc>
                <a:spcPct val="100000"/>
              </a:lnSpc>
              <a:spcBef>
                <a:spcPts val="1000"/>
              </a:spcBef>
              <a:spcAft>
                <a:spcPts val="0"/>
              </a:spcAft>
              <a:buClr>
                <a:schemeClr val="dk1"/>
              </a:buClr>
              <a:buSzPts val="1617"/>
              <a:buChar char="•"/>
            </a:pPr>
            <a:r>
              <a:rPr lang="en-US" sz="1200"/>
              <a:t>Bill Lobig VP IBM Software Development - Analytics  [Marc]</a:t>
            </a:r>
            <a:endParaRPr sz="1200"/>
          </a:p>
          <a:p>
            <a:pPr marL="228600" lvl="0" indent="-223361" algn="l" rtl="0">
              <a:lnSpc>
                <a:spcPct val="100000"/>
              </a:lnSpc>
              <a:spcBef>
                <a:spcPts val="1000"/>
              </a:spcBef>
              <a:spcAft>
                <a:spcPts val="0"/>
              </a:spcAft>
              <a:buClr>
                <a:schemeClr val="dk1"/>
              </a:buClr>
              <a:buSzPts val="1617"/>
              <a:buChar char="•"/>
            </a:pPr>
            <a:r>
              <a:rPr lang="en-US" sz="1200" u="sng">
                <a:solidFill>
                  <a:schemeClr val="hlink"/>
                </a:solidFill>
                <a:hlinkClick r:id="rId3"/>
              </a:rPr>
              <a:t>Christophe Begue</a:t>
            </a:r>
            <a:r>
              <a:rPr lang="en-US" sz="1200"/>
              <a:t>, ex-IBM (Blockchain) now PDF Solutions</a:t>
            </a:r>
            <a:endParaRPr sz="1200"/>
          </a:p>
          <a:p>
            <a:pPr marL="228600" lvl="0" indent="-223361" algn="l" rtl="0">
              <a:lnSpc>
                <a:spcPct val="100000"/>
              </a:lnSpc>
              <a:spcBef>
                <a:spcPts val="1000"/>
              </a:spcBef>
              <a:spcAft>
                <a:spcPts val="0"/>
              </a:spcAft>
              <a:buClr>
                <a:schemeClr val="dk1"/>
              </a:buClr>
              <a:buSzPts val="1617"/>
              <a:buChar char="•"/>
            </a:pPr>
            <a:r>
              <a:rPr lang="en-US" sz="1200"/>
              <a:t>John Koon, Tech Idea Research - Autonomous Cars</a:t>
            </a:r>
            <a:endParaRPr sz="1200"/>
          </a:p>
          <a:p>
            <a:pPr marL="228600" lvl="0" indent="-223361" algn="l" rtl="0">
              <a:lnSpc>
                <a:spcPct val="100000"/>
              </a:lnSpc>
              <a:spcBef>
                <a:spcPts val="1000"/>
              </a:spcBef>
              <a:spcAft>
                <a:spcPts val="0"/>
              </a:spcAft>
              <a:buClr>
                <a:schemeClr val="dk1"/>
              </a:buClr>
              <a:buSzPts val="1617"/>
              <a:buChar char="•"/>
            </a:pPr>
            <a:r>
              <a:rPr lang="en-US" sz="1200"/>
              <a:t>Bill Cleveland – Data Visualization (M. Fahy has reached out to him)</a:t>
            </a:r>
            <a:endParaRPr sz="1200"/>
          </a:p>
          <a:p>
            <a:pPr marL="228600" lvl="0" indent="-223361" algn="l" rtl="0">
              <a:lnSpc>
                <a:spcPct val="100000"/>
              </a:lnSpc>
              <a:spcBef>
                <a:spcPts val="1000"/>
              </a:spcBef>
              <a:spcAft>
                <a:spcPts val="0"/>
              </a:spcAft>
              <a:buClr>
                <a:schemeClr val="dk1"/>
              </a:buClr>
              <a:buSzPts val="1617"/>
              <a:buChar char="•"/>
            </a:pPr>
            <a:r>
              <a:rPr lang="en-US" sz="1200"/>
              <a:t>Alanna Gombert, Global CRO at MetaX – Blockchain</a:t>
            </a:r>
            <a:endParaRPr sz="1200"/>
          </a:p>
          <a:p>
            <a:pPr marL="228600" lvl="0" indent="-223361" algn="l" rtl="0">
              <a:lnSpc>
                <a:spcPct val="100000"/>
              </a:lnSpc>
              <a:spcBef>
                <a:spcPts val="1000"/>
              </a:spcBef>
              <a:spcAft>
                <a:spcPts val="0"/>
              </a:spcAft>
              <a:buClr>
                <a:schemeClr val="dk1"/>
              </a:buClr>
              <a:buSzPts val="1617"/>
              <a:buChar char="•"/>
            </a:pPr>
            <a:r>
              <a:rPr lang="en-US" sz="1200"/>
              <a:t>Sushant Rao - Operational Analytic Data Stores (M. Fahy has reached out to him)</a:t>
            </a:r>
            <a:endParaRPr sz="1200"/>
          </a:p>
          <a:p>
            <a:pPr marL="228600" lvl="0" indent="-223361" algn="l" rtl="0">
              <a:lnSpc>
                <a:spcPct val="100000"/>
              </a:lnSpc>
              <a:spcBef>
                <a:spcPts val="1000"/>
              </a:spcBef>
              <a:spcAft>
                <a:spcPts val="0"/>
              </a:spcAft>
              <a:buClr>
                <a:schemeClr val="dk1"/>
              </a:buClr>
              <a:buSzPts val="1617"/>
              <a:buChar char="•"/>
            </a:pPr>
            <a:r>
              <a:rPr lang="en-US" sz="1200"/>
              <a:t>Paul Anderson, Anderson Software Group – Go language</a:t>
            </a:r>
            <a:endParaRPr sz="1200"/>
          </a:p>
          <a:p>
            <a:pPr marL="228600" lvl="0" indent="-223361" algn="l" rtl="0">
              <a:lnSpc>
                <a:spcPct val="100000"/>
              </a:lnSpc>
              <a:spcBef>
                <a:spcPts val="1000"/>
              </a:spcBef>
              <a:spcAft>
                <a:spcPts val="0"/>
              </a:spcAft>
              <a:buClr>
                <a:schemeClr val="dk1"/>
              </a:buClr>
              <a:buSzPts val="1617"/>
              <a:buChar char="•"/>
            </a:pPr>
            <a:r>
              <a:rPr lang="en-US" sz="1200"/>
              <a:t>Alyssa Columbus, Data Scientist at Pacific Life - Robust and Reproducible Predictive Modeling Workflows</a:t>
            </a:r>
            <a:endParaRPr sz="1200"/>
          </a:p>
          <a:p>
            <a:pPr marL="228600" lvl="0" indent="-223361" algn="l" rtl="0">
              <a:lnSpc>
                <a:spcPct val="100000"/>
              </a:lnSpc>
              <a:spcBef>
                <a:spcPts val="1000"/>
              </a:spcBef>
              <a:spcAft>
                <a:spcPts val="0"/>
              </a:spcAft>
              <a:buClr>
                <a:schemeClr val="dk1"/>
              </a:buClr>
              <a:buSzPts val="1617"/>
              <a:buChar char="•"/>
            </a:pPr>
            <a:r>
              <a:rPr lang="en-US" sz="1200"/>
              <a:t>Dianne Cook, Prof. of Business Analytics, Monash University – Data Visualization</a:t>
            </a:r>
            <a:endParaRPr sz="1200"/>
          </a:p>
          <a:p>
            <a:pPr marL="0" lvl="0" indent="0" algn="l" rtl="0">
              <a:lnSpc>
                <a:spcPct val="60000"/>
              </a:lnSpc>
              <a:spcBef>
                <a:spcPts val="1000"/>
              </a:spcBef>
              <a:spcAft>
                <a:spcPts val="0"/>
              </a:spcAft>
              <a:buSzPts val="852"/>
              <a:buNone/>
            </a:pPr>
            <a:endParaRPr sz="1200"/>
          </a:p>
        </p:txBody>
      </p:sp>
      <p:sp>
        <p:nvSpPr>
          <p:cNvPr id="152" name="Google Shape;152;p5"/>
          <p:cNvSpPr txBox="1">
            <a:spLocks noGrp="1"/>
          </p:cNvSpPr>
          <p:nvPr>
            <p:ph type="body" idx="4"/>
          </p:nvPr>
        </p:nvSpPr>
        <p:spPr>
          <a:xfrm>
            <a:off x="6295525" y="1885350"/>
            <a:ext cx="4854900" cy="4163700"/>
          </a:xfrm>
          <a:prstGeom prst="rect">
            <a:avLst/>
          </a:prstGeom>
          <a:noFill/>
          <a:ln>
            <a:noFill/>
          </a:ln>
        </p:spPr>
        <p:txBody>
          <a:bodyPr spcFirstLastPara="1" wrap="square" lIns="91425" tIns="45700" rIns="91425" bIns="45700" anchor="t" anchorCtr="0">
            <a:noAutofit/>
          </a:bodyPr>
          <a:lstStyle/>
          <a:p>
            <a:pPr marL="228600" lvl="0" indent="-218440" algn="l" rtl="0">
              <a:lnSpc>
                <a:spcPct val="100000"/>
              </a:lnSpc>
              <a:spcBef>
                <a:spcPts val="1000"/>
              </a:spcBef>
              <a:spcAft>
                <a:spcPts val="0"/>
              </a:spcAft>
              <a:buSzPts val="1540"/>
              <a:buChar char="•"/>
            </a:pPr>
            <a:r>
              <a:rPr lang="en-US" sz="1200"/>
              <a:t>Interest in potentially having a future talk focused on Privacy By Design (PbD) and related best practices identified in March meeting</a:t>
            </a:r>
            <a:endParaRPr/>
          </a:p>
          <a:p>
            <a:pPr marL="228600" lvl="0" indent="-218440" algn="l" rtl="0">
              <a:lnSpc>
                <a:spcPct val="100000"/>
              </a:lnSpc>
              <a:spcBef>
                <a:spcPts val="1000"/>
              </a:spcBef>
              <a:spcAft>
                <a:spcPts val="0"/>
              </a:spcAft>
              <a:buSzPts val="1540"/>
              <a:buChar char="•"/>
            </a:pPr>
            <a:r>
              <a:rPr lang="en-US" sz="1200"/>
              <a:t>Feedback from three May meeting attendees:</a:t>
            </a:r>
            <a:endParaRPr/>
          </a:p>
          <a:p>
            <a:pPr marL="914400" lvl="1" indent="-342900" algn="l" rtl="0">
              <a:lnSpc>
                <a:spcPct val="100000"/>
              </a:lnSpc>
              <a:spcBef>
                <a:spcPts val="360"/>
              </a:spcBef>
              <a:spcAft>
                <a:spcPts val="0"/>
              </a:spcAft>
              <a:buSzPts val="1800"/>
              <a:buChar char="–"/>
            </a:pPr>
            <a:r>
              <a:rPr lang="en-US" sz="1200"/>
              <a:t>LLM applications and Real-world use cases</a:t>
            </a:r>
            <a:endParaRPr/>
          </a:p>
          <a:p>
            <a:pPr marL="914400" lvl="1" indent="-342900" algn="l" rtl="0">
              <a:lnSpc>
                <a:spcPct val="100000"/>
              </a:lnSpc>
              <a:spcBef>
                <a:spcPts val="360"/>
              </a:spcBef>
              <a:spcAft>
                <a:spcPts val="0"/>
              </a:spcAft>
              <a:buSzPts val="1800"/>
              <a:buChar char="–"/>
            </a:pPr>
            <a:r>
              <a:rPr lang="en-US" sz="1200"/>
              <a:t>IOT</a:t>
            </a:r>
            <a:endParaRPr/>
          </a:p>
          <a:p>
            <a:pPr marL="914400" lvl="1" indent="-342900" algn="l" rtl="0">
              <a:lnSpc>
                <a:spcPct val="100000"/>
              </a:lnSpc>
              <a:spcBef>
                <a:spcPts val="360"/>
              </a:spcBef>
              <a:spcAft>
                <a:spcPts val="0"/>
              </a:spcAft>
              <a:buSzPts val="1800"/>
              <a:buChar char="–"/>
            </a:pPr>
            <a:r>
              <a:rPr lang="en-US" sz="1200"/>
              <a:t>AI</a:t>
            </a:r>
            <a:endParaRPr/>
          </a:p>
          <a:p>
            <a:pPr marL="914400" lvl="1" indent="-342900" algn="l" rtl="0">
              <a:lnSpc>
                <a:spcPct val="100000"/>
              </a:lnSpc>
              <a:spcBef>
                <a:spcPts val="360"/>
              </a:spcBef>
              <a:spcAft>
                <a:spcPts val="0"/>
              </a:spcAft>
              <a:buSzPts val="1800"/>
              <a:buChar char="–"/>
            </a:pPr>
            <a:r>
              <a:rPr lang="en-US" sz="1200"/>
              <a:t>Cybersecurity discussion around the current attack approaches</a:t>
            </a:r>
            <a:endParaRPr/>
          </a:p>
          <a:p>
            <a:pPr marL="914400" lvl="1" indent="-342900" algn="l" rtl="0">
              <a:lnSpc>
                <a:spcPct val="100000"/>
              </a:lnSpc>
              <a:spcBef>
                <a:spcPts val="360"/>
              </a:spcBef>
              <a:spcAft>
                <a:spcPts val="0"/>
              </a:spcAft>
              <a:buSzPts val="1800"/>
              <a:buChar char="–"/>
            </a:pPr>
            <a:r>
              <a:rPr lang="en-US" sz="1200"/>
              <a:t>IP law update</a:t>
            </a:r>
            <a:endParaRPr/>
          </a:p>
        </p:txBody>
      </p:sp>
      <p:sp>
        <p:nvSpPr>
          <p:cNvPr id="153" name="Google Shape;153;p5"/>
          <p:cNvSpPr txBox="1">
            <a:spLocks noGrp="1"/>
          </p:cNvSpPr>
          <p:nvPr>
            <p:ph type="sldNum" idx="12"/>
          </p:nvPr>
        </p:nvSpPr>
        <p:spPr>
          <a:xfrm>
            <a:off x="11507788" y="6042025"/>
            <a:ext cx="684212"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900"/>
              <a:buFont typeface="Arial"/>
              <a:buNone/>
            </a:pPr>
            <a:fld id="{00000000-1234-1234-1234-123412341234}" type="slidenum">
              <a:rPr lang="en-US" sz="1400" b="0" i="0" u="none" strike="noStrike" cap="none">
                <a:solidFill>
                  <a:srgbClr val="000000"/>
                </a:solidFill>
                <a:latin typeface="Arial"/>
                <a:ea typeface="Arial"/>
                <a:cs typeface="Arial"/>
                <a:sym typeface="Arial"/>
              </a:rPr>
              <a:t>11</a:t>
            </a:fld>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g26a4c3b9ec7_0_0"/>
          <p:cNvSpPr txBox="1">
            <a:spLocks noGrp="1"/>
          </p:cNvSpPr>
          <p:nvPr>
            <p:ph type="title"/>
          </p:nvPr>
        </p:nvSpPr>
        <p:spPr>
          <a:xfrm>
            <a:off x="711200" y="274637"/>
            <a:ext cx="10871100" cy="11430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0"/>
              </a:spcBef>
              <a:spcAft>
                <a:spcPts val="0"/>
              </a:spcAft>
              <a:buSzPts val="1800"/>
              <a:buNone/>
            </a:pPr>
            <a:r>
              <a:rPr lang="en-US"/>
              <a:t>Committee Business</a:t>
            </a:r>
            <a:endParaRPr/>
          </a:p>
        </p:txBody>
      </p:sp>
      <p:sp>
        <p:nvSpPr>
          <p:cNvPr id="159" name="Google Shape;159;g26a4c3b9ec7_0_0"/>
          <p:cNvSpPr txBox="1">
            <a:spLocks noGrp="1"/>
          </p:cNvSpPr>
          <p:nvPr>
            <p:ph type="body" idx="3"/>
          </p:nvPr>
        </p:nvSpPr>
        <p:spPr>
          <a:xfrm>
            <a:off x="711200" y="1885350"/>
            <a:ext cx="4854900" cy="4163700"/>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400"/>
              </a:spcBef>
              <a:spcAft>
                <a:spcPts val="0"/>
              </a:spcAft>
              <a:buSzPts val="1600"/>
              <a:buNone/>
            </a:pPr>
            <a:endParaRPr sz="1600"/>
          </a:p>
        </p:txBody>
      </p:sp>
      <p:sp>
        <p:nvSpPr>
          <p:cNvPr id="160" name="Google Shape;160;g26a4c3b9ec7_0_0"/>
          <p:cNvSpPr txBox="1">
            <a:spLocks noGrp="1"/>
          </p:cNvSpPr>
          <p:nvPr>
            <p:ph type="body" idx="4"/>
          </p:nvPr>
        </p:nvSpPr>
        <p:spPr>
          <a:xfrm>
            <a:off x="6295525" y="1885350"/>
            <a:ext cx="4854900" cy="4163700"/>
          </a:xfrm>
          <a:prstGeom prst="rect">
            <a:avLst/>
          </a:prstGeom>
          <a:noFill/>
          <a:ln>
            <a:noFill/>
          </a:ln>
        </p:spPr>
        <p:txBody>
          <a:bodyPr spcFirstLastPara="1" wrap="square" lIns="91425" tIns="45700" rIns="91425" bIns="45700" anchor="t" anchorCtr="0">
            <a:noAutofit/>
          </a:bodyPr>
          <a:lstStyle/>
          <a:p>
            <a:pPr marL="457200" lvl="0" indent="-330200" algn="l" rtl="0">
              <a:lnSpc>
                <a:spcPct val="100000"/>
              </a:lnSpc>
              <a:spcBef>
                <a:spcPts val="0"/>
              </a:spcBef>
              <a:spcAft>
                <a:spcPts val="0"/>
              </a:spcAft>
              <a:buSzPts val="1600"/>
              <a:buChar char="•"/>
            </a:pPr>
            <a:r>
              <a:rPr lang="en-US" sz="1600"/>
              <a:t>EOY report for fiscal year is complete</a:t>
            </a:r>
            <a:endParaRPr sz="1600"/>
          </a:p>
        </p:txBody>
      </p:sp>
      <p:sp>
        <p:nvSpPr>
          <p:cNvPr id="161" name="Google Shape;161;g26a4c3b9ec7_0_0"/>
          <p:cNvSpPr txBox="1">
            <a:spLocks noGrp="1"/>
          </p:cNvSpPr>
          <p:nvPr>
            <p:ph type="subTitle" idx="1"/>
          </p:nvPr>
        </p:nvSpPr>
        <p:spPr>
          <a:xfrm>
            <a:off x="707000" y="1279700"/>
            <a:ext cx="4854900" cy="7542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400"/>
              </a:spcBef>
              <a:spcAft>
                <a:spcPts val="0"/>
              </a:spcAft>
              <a:buSzPts val="2000"/>
              <a:buNone/>
            </a:pPr>
            <a:r>
              <a:rPr lang="en-US"/>
              <a:t>Volunteer Updates</a:t>
            </a:r>
            <a:endParaRPr/>
          </a:p>
        </p:txBody>
      </p:sp>
      <p:sp>
        <p:nvSpPr>
          <p:cNvPr id="162" name="Google Shape;162;g26a4c3b9ec7_0_0"/>
          <p:cNvSpPr txBox="1">
            <a:spLocks noGrp="1"/>
          </p:cNvSpPr>
          <p:nvPr>
            <p:ph type="subTitle" idx="2"/>
          </p:nvPr>
        </p:nvSpPr>
        <p:spPr>
          <a:xfrm>
            <a:off x="6216975" y="1279700"/>
            <a:ext cx="4854900" cy="7542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400"/>
              </a:spcBef>
              <a:spcAft>
                <a:spcPts val="0"/>
              </a:spcAft>
              <a:buSzPts val="2000"/>
              <a:buNone/>
            </a:pPr>
            <a:r>
              <a:rPr lang="en-US"/>
              <a:t>New/Other Business</a:t>
            </a:r>
            <a:endParaRPr/>
          </a:p>
        </p:txBody>
      </p:sp>
      <p:sp>
        <p:nvSpPr>
          <p:cNvPr id="2" name="Rounded Rectangle 1">
            <a:extLst>
              <a:ext uri="{FF2B5EF4-FFF2-40B4-BE49-F238E27FC236}">
                <a16:creationId xmlns:a16="http://schemas.microsoft.com/office/drawing/2014/main" id="{4BFEDE3B-88E1-70C3-EE88-694C6B5D3F1B}"/>
              </a:ext>
            </a:extLst>
          </p:cNvPr>
          <p:cNvSpPr/>
          <p:nvPr/>
        </p:nvSpPr>
        <p:spPr>
          <a:xfrm>
            <a:off x="5561900" y="2205318"/>
            <a:ext cx="5905948" cy="4001844"/>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ysClr val="windowText" lastClr="000000"/>
                </a:solidFill>
              </a:rPr>
              <a:t>Treasurer’s report – some meeting expense will come in next months report.</a:t>
            </a:r>
          </a:p>
          <a:p>
            <a:pPr marL="285750" indent="-285750">
              <a:buFont typeface="Arial" panose="020B0604020202020204" pitchFamily="34" charset="0"/>
              <a:buChar char="•"/>
            </a:pPr>
            <a:r>
              <a:rPr lang="en-US" dirty="0" err="1">
                <a:solidFill>
                  <a:sysClr val="windowText" lastClr="000000"/>
                </a:solidFill>
              </a:rPr>
              <a:t>SigAI</a:t>
            </a:r>
            <a:r>
              <a:rPr lang="en-US" dirty="0">
                <a:solidFill>
                  <a:sysClr val="windowText" lastClr="000000"/>
                </a:solidFill>
              </a:rPr>
              <a:t> – David HS interested in reviving group, looking for support in finding help and connection in making </a:t>
            </a:r>
            <a:r>
              <a:rPr lang="en-US" dirty="0" err="1">
                <a:solidFill>
                  <a:sysClr val="windowText" lastClr="000000"/>
                </a:solidFill>
              </a:rPr>
              <a:t>SigAI</a:t>
            </a:r>
            <a:r>
              <a:rPr lang="en-US" dirty="0">
                <a:solidFill>
                  <a:sysClr val="windowText" lastClr="000000"/>
                </a:solidFill>
              </a:rPr>
              <a:t> part of OCACM, no rules prevent this based on research. Taylor asking David to reach out and let us know what he needs.</a:t>
            </a:r>
          </a:p>
          <a:p>
            <a:pPr marL="285750" indent="-285750">
              <a:buFont typeface="Arial" panose="020B0604020202020204" pitchFamily="34" charset="0"/>
              <a:buChar char="•"/>
            </a:pPr>
            <a:r>
              <a:rPr lang="en-US" dirty="0">
                <a:solidFill>
                  <a:sysClr val="windowText" lastClr="000000"/>
                </a:solidFill>
              </a:rPr>
              <a:t>Dan – We have traditionally supported</a:t>
            </a:r>
          </a:p>
          <a:p>
            <a:pPr marL="285750" indent="-285750">
              <a:buFont typeface="Arial" panose="020B0604020202020204" pitchFamily="34" charset="0"/>
              <a:buChar char="•"/>
            </a:pPr>
            <a:r>
              <a:rPr lang="en-US" dirty="0">
                <a:solidFill>
                  <a:sysClr val="windowText" lastClr="000000"/>
                </a:solidFill>
              </a:rPr>
              <a:t>Ansel – Dave looking for AAI community organizing help, Dan suggests using meetup list to advertise, contact Allen to send out.</a:t>
            </a:r>
          </a:p>
          <a:p>
            <a:pPr marL="285750" indent="-285750">
              <a:buFont typeface="Arial" panose="020B0604020202020204" pitchFamily="34" charset="0"/>
              <a:buChar char="•"/>
            </a:pPr>
            <a:r>
              <a:rPr lang="en-US" dirty="0">
                <a:solidFill>
                  <a:sysClr val="windowText" lastClr="000000"/>
                </a:solidFill>
              </a:rPr>
              <a:t>End of year report has been submitted.</a:t>
            </a:r>
          </a:p>
          <a:p>
            <a:pPr marL="285750" indent="-285750">
              <a:buFont typeface="Arial" panose="020B0604020202020204" pitchFamily="34" charset="0"/>
              <a:buChar char="•"/>
            </a:pPr>
            <a:r>
              <a:rPr lang="en-US" dirty="0">
                <a:solidFill>
                  <a:sysClr val="windowText" lastClr="000000"/>
                </a:solidFill>
              </a:rPr>
              <a:t>Trae – Video uploaded, more views and likes than other talks at respective time of release, new layout and updated resolution</a:t>
            </a:r>
          </a:p>
          <a:p>
            <a:pPr marL="285750" indent="-285750">
              <a:buFont typeface="Arial" panose="020B0604020202020204" pitchFamily="34" charset="0"/>
              <a:buChar char="•"/>
            </a:pPr>
            <a:r>
              <a:rPr lang="en-US" dirty="0">
                <a:solidFill>
                  <a:sysClr val="windowText" lastClr="000000"/>
                </a:solidFill>
              </a:rPr>
              <a:t>ACM </a:t>
            </a:r>
            <a:r>
              <a:rPr lang="en-US" dirty="0" err="1">
                <a:solidFill>
                  <a:sysClr val="windowText" lastClr="000000"/>
                </a:solidFill>
              </a:rPr>
              <a:t>Sigcast</a:t>
            </a:r>
            <a:r>
              <a:rPr lang="en-US" dirty="0">
                <a:solidFill>
                  <a:sysClr val="windowText" lastClr="000000"/>
                </a:solidFill>
              </a:rPr>
              <a:t> – notify local chapters like next meeting to </a:t>
            </a:r>
            <a:r>
              <a:rPr lang="en-US" dirty="0" err="1">
                <a:solidFill>
                  <a:sysClr val="windowText" lastClr="000000"/>
                </a:solidFill>
              </a:rPr>
              <a:t>Sigcast</a:t>
            </a:r>
            <a:r>
              <a:rPr lang="en-US" dirty="0">
                <a:solidFill>
                  <a:sysClr val="windowText" lastClr="000000"/>
                </a:solidFill>
              </a:rPr>
              <a:t>, but is there cross promotion tools? Dan suggests some email tools, national does send some broadcast events out.</a:t>
            </a:r>
          </a:p>
        </p:txBody>
      </p:sp>
      <p:sp>
        <p:nvSpPr>
          <p:cNvPr id="3" name="Rounded Rectangle 2">
            <a:extLst>
              <a:ext uri="{FF2B5EF4-FFF2-40B4-BE49-F238E27FC236}">
                <a16:creationId xmlns:a16="http://schemas.microsoft.com/office/drawing/2014/main" id="{1F1F4627-943A-3CF6-B665-9F53F651FC2E}"/>
              </a:ext>
            </a:extLst>
          </p:cNvPr>
          <p:cNvSpPr/>
          <p:nvPr/>
        </p:nvSpPr>
        <p:spPr>
          <a:xfrm>
            <a:off x="3400701" y="5488026"/>
            <a:ext cx="2495775" cy="128016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ysClr val="windowText" lastClr="000000"/>
                </a:solidFill>
              </a:rPr>
              <a:t>Adjourn 12:48pm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g282d0d150c6_0_0"/>
          <p:cNvSpPr txBox="1">
            <a:spLocks noGrp="1"/>
          </p:cNvSpPr>
          <p:nvPr>
            <p:ph type="title"/>
          </p:nvPr>
        </p:nvSpPr>
        <p:spPr>
          <a:xfrm>
            <a:off x="677334" y="609600"/>
            <a:ext cx="8596800" cy="9450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800"/>
              <a:buNone/>
            </a:pPr>
            <a:r>
              <a:rPr lang="en-US"/>
              <a:t>Agenda</a:t>
            </a:r>
            <a:endParaRPr/>
          </a:p>
        </p:txBody>
      </p:sp>
      <p:sp>
        <p:nvSpPr>
          <p:cNvPr id="85" name="Google Shape;85;g282d0d150c6_0_0"/>
          <p:cNvSpPr txBox="1">
            <a:spLocks noGrp="1"/>
          </p:cNvSpPr>
          <p:nvPr>
            <p:ph type="body" idx="1"/>
          </p:nvPr>
        </p:nvSpPr>
        <p:spPr>
          <a:xfrm>
            <a:off x="762000" y="1589700"/>
            <a:ext cx="10707300" cy="4138500"/>
          </a:xfrm>
          <a:prstGeom prst="rect">
            <a:avLst/>
          </a:prstGeom>
          <a:noFill/>
          <a:ln>
            <a:noFill/>
          </a:ln>
        </p:spPr>
        <p:txBody>
          <a:bodyPr spcFirstLastPara="1" wrap="square" lIns="91425" tIns="45700" rIns="91425" bIns="45700" anchor="t" anchorCtr="0">
            <a:noAutofit/>
          </a:bodyPr>
          <a:lstStyle/>
          <a:p>
            <a:pPr marL="457200" lvl="0" indent="-355600" algn="l" rtl="0">
              <a:lnSpc>
                <a:spcPct val="115000"/>
              </a:lnSpc>
              <a:spcBef>
                <a:spcPts val="400"/>
              </a:spcBef>
              <a:spcAft>
                <a:spcPts val="0"/>
              </a:spcAft>
              <a:buSzPts val="2000"/>
              <a:buChar char="•"/>
            </a:pPr>
            <a:r>
              <a:rPr lang="en-US"/>
              <a:t>Review of prior meeting minutes</a:t>
            </a:r>
            <a:endParaRPr/>
          </a:p>
          <a:p>
            <a:pPr marL="457200" lvl="0" indent="-355600" algn="l" rtl="0">
              <a:lnSpc>
                <a:spcPct val="115000"/>
              </a:lnSpc>
              <a:spcBef>
                <a:spcPts val="0"/>
              </a:spcBef>
              <a:spcAft>
                <a:spcPts val="0"/>
              </a:spcAft>
              <a:buSzPts val="2000"/>
              <a:buChar char="•"/>
            </a:pPr>
            <a:r>
              <a:rPr lang="en-US"/>
              <a:t>2025-2026 Chapter Officers &amp; Volunteers</a:t>
            </a:r>
            <a:endParaRPr/>
          </a:p>
          <a:p>
            <a:pPr marL="457200" lvl="0" indent="-355600" algn="l" rtl="0">
              <a:lnSpc>
                <a:spcPct val="115000"/>
              </a:lnSpc>
              <a:spcBef>
                <a:spcPts val="0"/>
              </a:spcBef>
              <a:spcAft>
                <a:spcPts val="0"/>
              </a:spcAft>
              <a:buSzPts val="2000"/>
              <a:buChar char="•"/>
            </a:pPr>
            <a:r>
              <a:rPr lang="en-US"/>
              <a:t>Treasurer’s Report</a:t>
            </a:r>
            <a:endParaRPr/>
          </a:p>
          <a:p>
            <a:pPr marL="457200" lvl="0" indent="-355600" algn="l" rtl="0">
              <a:lnSpc>
                <a:spcPct val="115000"/>
              </a:lnSpc>
              <a:spcBef>
                <a:spcPts val="0"/>
              </a:spcBef>
              <a:spcAft>
                <a:spcPts val="0"/>
              </a:spcAft>
              <a:buSzPts val="2000"/>
              <a:buChar char="•"/>
            </a:pPr>
            <a:r>
              <a:rPr lang="en-US"/>
              <a:t>September Event Review</a:t>
            </a:r>
            <a:endParaRPr/>
          </a:p>
          <a:p>
            <a:pPr marL="457200" lvl="0" indent="-355600" algn="l" rtl="0">
              <a:lnSpc>
                <a:spcPct val="115000"/>
              </a:lnSpc>
              <a:spcBef>
                <a:spcPts val="0"/>
              </a:spcBef>
              <a:spcAft>
                <a:spcPts val="0"/>
              </a:spcAft>
              <a:buSzPts val="2000"/>
              <a:buChar char="•"/>
            </a:pPr>
            <a:r>
              <a:rPr lang="en-US"/>
              <a:t>Future Event Planning</a:t>
            </a:r>
            <a:endParaRPr/>
          </a:p>
          <a:p>
            <a:pPr marL="457200" lvl="0" indent="-355600" algn="l" rtl="0">
              <a:lnSpc>
                <a:spcPct val="115000"/>
              </a:lnSpc>
              <a:spcBef>
                <a:spcPts val="0"/>
              </a:spcBef>
              <a:spcAft>
                <a:spcPts val="0"/>
              </a:spcAft>
              <a:buSzPts val="2000"/>
              <a:buChar char="•"/>
            </a:pPr>
            <a:r>
              <a:rPr lang="en-US"/>
              <a:t>Committee Business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g2486fad1d9b_0_91"/>
          <p:cNvSpPr txBox="1">
            <a:spLocks noGrp="1"/>
          </p:cNvSpPr>
          <p:nvPr>
            <p:ph type="title"/>
          </p:nvPr>
        </p:nvSpPr>
        <p:spPr>
          <a:xfrm>
            <a:off x="677334" y="609600"/>
            <a:ext cx="8596800" cy="9450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Meeting Attendees</a:t>
            </a:r>
            <a:endParaRPr/>
          </a:p>
        </p:txBody>
      </p:sp>
      <p:sp>
        <p:nvSpPr>
          <p:cNvPr id="91" name="Google Shape;91;g2486fad1d9b_0_91"/>
          <p:cNvSpPr txBox="1">
            <a:spLocks noGrp="1"/>
          </p:cNvSpPr>
          <p:nvPr>
            <p:ph type="body" idx="1"/>
          </p:nvPr>
        </p:nvSpPr>
        <p:spPr>
          <a:xfrm>
            <a:off x="762000" y="1589700"/>
            <a:ext cx="10707300" cy="41385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endParaRPr/>
          </a:p>
          <a:p>
            <a:pPr marL="0" lvl="0" indent="0" algn="l" rtl="0">
              <a:lnSpc>
                <a:spcPct val="90000"/>
              </a:lnSpc>
              <a:spcBef>
                <a:spcPts val="1000"/>
              </a:spcBef>
              <a:spcAft>
                <a:spcPts val="0"/>
              </a:spcAft>
              <a:buClr>
                <a:schemeClr val="dk1"/>
              </a:buClr>
              <a:buSzPts val="2800"/>
              <a:buNone/>
            </a:pPr>
            <a:endParaRPr/>
          </a:p>
          <a:p>
            <a:pPr marL="0" lvl="0" indent="0" algn="l" rtl="0">
              <a:lnSpc>
                <a:spcPct val="90000"/>
              </a:lnSpc>
              <a:spcBef>
                <a:spcPts val="1000"/>
              </a:spcBef>
              <a:spcAft>
                <a:spcPts val="0"/>
              </a:spcAft>
              <a:buClr>
                <a:schemeClr val="dk1"/>
              </a:buClr>
              <a:buSzPts val="2800"/>
              <a:buNone/>
            </a:pPr>
            <a:endParaRPr/>
          </a:p>
        </p:txBody>
      </p:sp>
      <p:sp>
        <p:nvSpPr>
          <p:cNvPr id="92" name="Google Shape;92;g2486fad1d9b_0_91"/>
          <p:cNvSpPr txBox="1">
            <a:spLocks noGrp="1"/>
          </p:cNvSpPr>
          <p:nvPr>
            <p:ph type="sldNum" idx="12"/>
          </p:nvPr>
        </p:nvSpPr>
        <p:spPr>
          <a:xfrm>
            <a:off x="8590663" y="6041362"/>
            <a:ext cx="6834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900"/>
              <a:buFont typeface="Arial"/>
              <a:buNone/>
            </a:pPr>
            <a:fld id="{00000000-1234-1234-1234-123412341234}" type="slidenum">
              <a:rPr lang="en-US"/>
              <a:t>3</a:t>
            </a:fld>
            <a:endParaRPr/>
          </a:p>
        </p:txBody>
      </p:sp>
      <p:sp>
        <p:nvSpPr>
          <p:cNvPr id="93" name="Google Shape;93;g2486fad1d9b_0_91"/>
          <p:cNvSpPr txBox="1"/>
          <p:nvPr/>
        </p:nvSpPr>
        <p:spPr>
          <a:xfrm>
            <a:off x="974150" y="1825625"/>
            <a:ext cx="3406200" cy="3416279"/>
          </a:xfrm>
          <a:prstGeom prst="rect">
            <a:avLst/>
          </a:prstGeom>
          <a:noFill/>
          <a:ln>
            <a:noFill/>
          </a:ln>
        </p:spPr>
        <p:txBody>
          <a:bodyPr spcFirstLastPara="1" wrap="square" lIns="91425" tIns="45700" rIns="91425" bIns="45700" anchor="t" anchorCtr="0">
            <a:spAutoFit/>
          </a:bodyPr>
          <a:lstStyle/>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Michael Fahy</a:t>
            </a:r>
            <a:endParaRPr sz="2400" b="0" i="1" u="none" strike="sngStrike" cap="none" dirty="0">
              <a:solidFill>
                <a:srgbClr val="0070C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Allen Takatsuka</a:t>
            </a:r>
            <a:endParaRPr sz="1400" b="0" i="0" u="none" strike="sng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highlight>
                  <a:srgbClr val="FFFF00"/>
                </a:highlight>
                <a:latin typeface="Arial"/>
                <a:ea typeface="Arial"/>
                <a:cs typeface="Arial"/>
                <a:sym typeface="Arial"/>
              </a:rPr>
              <a:t>Dan Whelan</a:t>
            </a:r>
            <a:endParaRPr sz="1400" b="0" i="0" u="none" strike="noStrike" cap="none" dirty="0">
              <a:solidFill>
                <a:srgbClr val="000000"/>
              </a:solidFill>
              <a:highlight>
                <a:srgbClr val="FFFF0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highlight>
                  <a:srgbClr val="FFFF00"/>
                </a:highlight>
                <a:latin typeface="Arial"/>
                <a:ea typeface="Arial"/>
                <a:cs typeface="Arial"/>
                <a:sym typeface="Arial"/>
              </a:rPr>
              <a:t>Marc Velasco</a:t>
            </a:r>
            <a:endParaRPr sz="1400" b="0" i="0" u="none" strike="noStrike" cap="none" dirty="0">
              <a:solidFill>
                <a:srgbClr val="000000"/>
              </a:solidFill>
              <a:highlight>
                <a:srgbClr val="FFFF0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err="1">
                <a:solidFill>
                  <a:srgbClr val="0070C0"/>
                </a:solidFill>
                <a:latin typeface="Arial"/>
                <a:ea typeface="Arial"/>
                <a:cs typeface="Arial"/>
                <a:sym typeface="Arial"/>
              </a:rPr>
              <a:t>Nilo</a:t>
            </a:r>
            <a:r>
              <a:rPr lang="en-US" sz="2400" b="0" i="1" u="none" strike="sngStrike" cap="none" dirty="0">
                <a:solidFill>
                  <a:srgbClr val="0070C0"/>
                </a:solidFill>
                <a:latin typeface="Arial"/>
                <a:ea typeface="Arial"/>
                <a:cs typeface="Arial"/>
                <a:sym typeface="Arial"/>
              </a:rPr>
              <a:t> Niccolai</a:t>
            </a:r>
            <a:endParaRPr sz="2400" b="0" i="1" u="none" strike="sngStrike" cap="none" dirty="0">
              <a:solidFill>
                <a:srgbClr val="0070C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Winsor Brown</a:t>
            </a:r>
            <a:endParaRPr sz="1400" b="0" i="0" u="none" strike="sng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highlight>
                  <a:srgbClr val="FFFF00"/>
                </a:highlight>
                <a:latin typeface="Arial"/>
                <a:ea typeface="Arial"/>
                <a:cs typeface="Arial"/>
                <a:sym typeface="Arial"/>
              </a:rPr>
              <a:t>Ansel Teng</a:t>
            </a:r>
            <a:endParaRPr sz="2400" b="0" i="1" u="none" strike="noStrike" cap="none" dirty="0">
              <a:solidFill>
                <a:srgbClr val="0070C0"/>
              </a:solidFill>
              <a:highlight>
                <a:srgbClr val="FFFF0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Don Choi</a:t>
            </a:r>
            <a:endParaRPr sz="1400" b="0" i="0" u="none" strike="sngStrike" cap="none" dirty="0">
              <a:solidFill>
                <a:srgbClr val="0070C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highlight>
                  <a:srgbClr val="FFFF00"/>
                </a:highlight>
                <a:latin typeface="Arial"/>
                <a:ea typeface="Arial"/>
                <a:cs typeface="Arial"/>
                <a:sym typeface="Arial"/>
              </a:rPr>
              <a:t>Trae Palmer</a:t>
            </a:r>
            <a:endParaRPr sz="2400" b="0" i="1" u="none" strike="noStrike" cap="none" dirty="0">
              <a:solidFill>
                <a:srgbClr val="0070C0"/>
              </a:solidFill>
              <a:highlight>
                <a:srgbClr val="FFFF00"/>
              </a:highlight>
              <a:latin typeface="Arial"/>
              <a:ea typeface="Arial"/>
              <a:cs typeface="Arial"/>
              <a:sym typeface="Arial"/>
            </a:endParaRPr>
          </a:p>
        </p:txBody>
      </p:sp>
      <p:sp>
        <p:nvSpPr>
          <p:cNvPr id="94" name="Google Shape;94;g2486fad1d9b_0_91"/>
          <p:cNvSpPr txBox="1"/>
          <p:nvPr/>
        </p:nvSpPr>
        <p:spPr>
          <a:xfrm>
            <a:off x="5729375" y="1825625"/>
            <a:ext cx="3406200" cy="3417000"/>
          </a:xfrm>
          <a:prstGeom prst="rect">
            <a:avLst/>
          </a:prstGeom>
          <a:noFill/>
          <a:ln>
            <a:noFill/>
          </a:ln>
        </p:spPr>
        <p:txBody>
          <a:bodyPr spcFirstLastPara="1" wrap="square" lIns="91425" tIns="45700" rIns="91425" bIns="45700" anchor="t" anchorCtr="0">
            <a:spAutoFit/>
          </a:bodyPr>
          <a:lstStyle/>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Shirley Tseng</a:t>
            </a:r>
            <a:endParaRPr sz="1400" b="0" i="0" u="none" strike="sng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Cynthia Kirkeby</a:t>
            </a:r>
            <a:endParaRPr sz="1400" b="0" i="0" u="none" strike="sng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Farhad </a:t>
            </a:r>
            <a:r>
              <a:rPr lang="en-US" sz="2400" b="0" i="1" u="none" strike="sngStrike" cap="none" dirty="0" err="1">
                <a:solidFill>
                  <a:srgbClr val="0070C0"/>
                </a:solidFill>
                <a:latin typeface="Arial"/>
                <a:ea typeface="Arial"/>
                <a:cs typeface="Arial"/>
                <a:sym typeface="Arial"/>
              </a:rPr>
              <a:t>Mafie</a:t>
            </a:r>
            <a:endParaRPr sz="1400" b="0" i="0" u="none" strike="sng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highlight>
                  <a:srgbClr val="FFFF00"/>
                </a:highlight>
                <a:latin typeface="Arial"/>
                <a:ea typeface="Arial"/>
                <a:cs typeface="Arial"/>
                <a:sym typeface="Arial"/>
              </a:rPr>
              <a:t>Jared Miller</a:t>
            </a:r>
            <a:endParaRPr sz="1400" b="0" i="1" u="none" strike="noStrike" cap="none" dirty="0">
              <a:solidFill>
                <a:srgbClr val="000000"/>
              </a:solidFill>
              <a:highlight>
                <a:srgbClr val="FFFF0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Kenneth Aguilar</a:t>
            </a:r>
            <a:endParaRPr sz="1400" b="0" i="1" u="none" strike="sng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Dawn Childs</a:t>
            </a:r>
            <a:endParaRPr sz="1400" b="0" i="0" u="none" strike="sng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highlight>
                  <a:srgbClr val="FFFF00"/>
                </a:highlight>
                <a:latin typeface="Arial"/>
                <a:ea typeface="Arial"/>
                <a:cs typeface="Arial"/>
                <a:sym typeface="Arial"/>
              </a:rPr>
              <a:t>Taylor Noh</a:t>
            </a:r>
            <a:endParaRPr sz="2400" b="0" i="1" u="none" strike="noStrike" cap="none" dirty="0">
              <a:solidFill>
                <a:srgbClr val="0070C0"/>
              </a:solidFill>
              <a:highlight>
                <a:srgbClr val="FFFF0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Stephen Landaas</a:t>
            </a:r>
            <a:endParaRPr sz="2400" b="0" i="1" u="none" strike="sngStrike" cap="none" dirty="0">
              <a:solidFill>
                <a:srgbClr val="0070C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highlight>
                  <a:srgbClr val="FFFF00"/>
                </a:highlight>
                <a:latin typeface="Arial"/>
                <a:ea typeface="Arial"/>
                <a:cs typeface="Arial"/>
                <a:sym typeface="Arial"/>
              </a:rPr>
              <a:t>AJ Albrecht</a:t>
            </a:r>
            <a:endParaRPr sz="2400" b="0" i="1" u="none" strike="noStrike" cap="none" dirty="0">
              <a:solidFill>
                <a:srgbClr val="0070C0"/>
              </a:solidFill>
              <a:highlight>
                <a:srgbClr val="FFFF00"/>
              </a:highlight>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g2486fad1d9b_0_346"/>
          <p:cNvSpPr txBox="1">
            <a:spLocks noGrp="1"/>
          </p:cNvSpPr>
          <p:nvPr>
            <p:ph type="title"/>
          </p:nvPr>
        </p:nvSpPr>
        <p:spPr>
          <a:xfrm>
            <a:off x="677334" y="609600"/>
            <a:ext cx="8596800" cy="9450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Motions</a:t>
            </a:r>
            <a:endParaRPr/>
          </a:p>
        </p:txBody>
      </p:sp>
      <p:sp>
        <p:nvSpPr>
          <p:cNvPr id="100" name="Google Shape;100;g2486fad1d9b_0_346"/>
          <p:cNvSpPr txBox="1">
            <a:spLocks noGrp="1"/>
          </p:cNvSpPr>
          <p:nvPr>
            <p:ph type="sldNum" idx="12"/>
          </p:nvPr>
        </p:nvSpPr>
        <p:spPr>
          <a:xfrm>
            <a:off x="8590663" y="6041362"/>
            <a:ext cx="6834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900"/>
              <a:buFont typeface="Arial"/>
              <a:buNone/>
            </a:pPr>
            <a:fld id="{00000000-1234-1234-1234-123412341234}" type="slidenum">
              <a:rPr lang="en-US"/>
              <a:t>4</a:t>
            </a:fld>
            <a:endParaRPr/>
          </a:p>
        </p:txBody>
      </p:sp>
      <p:graphicFrame>
        <p:nvGraphicFramePr>
          <p:cNvPr id="101" name="Google Shape;101;g2486fad1d9b_0_346"/>
          <p:cNvGraphicFramePr/>
          <p:nvPr>
            <p:extLst>
              <p:ext uri="{D42A27DB-BD31-4B8C-83A1-F6EECF244321}">
                <p14:modId xmlns:p14="http://schemas.microsoft.com/office/powerpoint/2010/main" val="2525364897"/>
              </p:ext>
            </p:extLst>
          </p:nvPr>
        </p:nvGraphicFramePr>
        <p:xfrm>
          <a:off x="971742" y="1702640"/>
          <a:ext cx="9263500" cy="2311125"/>
        </p:xfrm>
        <a:graphic>
          <a:graphicData uri="http://schemas.openxmlformats.org/drawingml/2006/table">
            <a:tbl>
              <a:tblPr firstRow="1" bandRow="1">
                <a:noFill/>
                <a:tableStyleId>{EBF2B627-6084-4149-9BD1-B4022C6A2A86}</a:tableStyleId>
              </a:tblPr>
              <a:tblGrid>
                <a:gridCol w="53788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1460500">
                  <a:extLst>
                    <a:ext uri="{9D8B030D-6E8A-4147-A177-3AD203B41FA5}">
                      <a16:colId xmlns:a16="http://schemas.microsoft.com/office/drawing/2014/main" val="20002"/>
                    </a:ext>
                  </a:extLst>
                </a:gridCol>
                <a:gridCol w="1128800">
                  <a:extLst>
                    <a:ext uri="{9D8B030D-6E8A-4147-A177-3AD203B41FA5}">
                      <a16:colId xmlns:a16="http://schemas.microsoft.com/office/drawing/2014/main" val="20003"/>
                    </a:ext>
                  </a:extLst>
                </a:gridCol>
              </a:tblGrid>
              <a:tr h="46222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Motion</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B1BB1D"/>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Moved By</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B1BB1D"/>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Seconded By</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B1BB1D"/>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Status</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B1BB1D"/>
                    </a:solidFill>
                  </a:tcPr>
                </a:tc>
                <a:extLst>
                  <a:ext uri="{0D108BD9-81ED-4DB2-BD59-A6C34878D82A}">
                    <a16:rowId xmlns:a16="http://schemas.microsoft.com/office/drawing/2014/main" val="10000"/>
                  </a:ext>
                </a:extLst>
              </a:tr>
              <a:tr h="462225">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solidFill>
                            <a:schemeClr val="dk1"/>
                          </a:solidFill>
                        </a:rPr>
                        <a:t>Approve </a:t>
                      </a:r>
                      <a:r>
                        <a:rPr lang="en-US" sz="1800"/>
                        <a:t>August</a:t>
                      </a:r>
                      <a:r>
                        <a:rPr lang="en-US" sz="1800" u="none" strike="noStrike" cap="none"/>
                        <a:t> 2025</a:t>
                      </a:r>
                      <a:r>
                        <a:rPr lang="en-US" sz="1800" u="none" strike="noStrike" cap="none">
                          <a:solidFill>
                            <a:schemeClr val="dk1"/>
                          </a:solidFill>
                        </a:rPr>
                        <a:t> Executive Committee minutes</a:t>
                      </a:r>
                      <a:endParaRPr sz="1800" u="none" strike="noStrike" cap="none">
                        <a:solidFill>
                          <a:schemeClr val="dk1"/>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Dan</a:t>
                      </a:r>
                      <a:endParaRPr sz="1400" u="none" strike="noStrike" cap="none" dirty="0"/>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Jared</a:t>
                      </a:r>
                      <a:endParaRPr sz="1400" u="none" strike="noStrike" cap="none" dirty="0"/>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Approved</a:t>
                      </a:r>
                      <a:endParaRPr sz="1400" u="none" strike="noStrike" cap="none" dirty="0"/>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1"/>
                  </a:ext>
                </a:extLst>
              </a:tr>
              <a:tr h="462225">
                <a:tc>
                  <a:txBody>
                    <a:bodyPr/>
                    <a:lstStyle/>
                    <a:p>
                      <a:pPr marL="0" marR="0" lvl="0" indent="0" algn="l" rtl="0">
                        <a:lnSpc>
                          <a:spcPct val="100000"/>
                        </a:lnSpc>
                        <a:spcBef>
                          <a:spcPts val="0"/>
                        </a:spcBef>
                        <a:spcAft>
                          <a:spcPts val="0"/>
                        </a:spcAft>
                        <a:buClr>
                          <a:schemeClr val="dk1"/>
                        </a:buClr>
                        <a:buSzPts val="1800"/>
                        <a:buFont typeface="Arial"/>
                        <a:buNone/>
                      </a:pPr>
                      <a:endParaRPr sz="1800" u="none" strike="noStrike" cap="none">
                        <a:solidFill>
                          <a:schemeClr val="dk1"/>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400" b="0" i="0" u="none" strike="noStrike" cap="none">
                        <a:solidFill>
                          <a:schemeClr val="dk1"/>
                        </a:solidFill>
                        <a:latin typeface="Arial"/>
                        <a:ea typeface="Arial"/>
                        <a:cs typeface="Arial"/>
                        <a:sym typeface="Aria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400" b="0" i="0" u="none" strike="noStrike" cap="none">
                        <a:solidFill>
                          <a:schemeClr val="dk1"/>
                        </a:solidFill>
                        <a:latin typeface="Arial"/>
                        <a:ea typeface="Arial"/>
                        <a:cs typeface="Arial"/>
                        <a:sym typeface="Aria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400" b="0" i="0" u="none" strike="noStrike" cap="none">
                        <a:solidFill>
                          <a:schemeClr val="dk1"/>
                        </a:solidFill>
                        <a:latin typeface="Arial"/>
                        <a:ea typeface="Arial"/>
                        <a:cs typeface="Arial"/>
                        <a:sym typeface="Aria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2"/>
                  </a:ext>
                </a:extLst>
              </a:tr>
              <a:tr h="462225">
                <a:tc>
                  <a:txBody>
                    <a:bodyPr/>
                    <a:lstStyle/>
                    <a:p>
                      <a:pPr marL="0" marR="0" lvl="0" indent="0" algn="l" rtl="0">
                        <a:lnSpc>
                          <a:spcPct val="100000"/>
                        </a:lnSpc>
                        <a:spcBef>
                          <a:spcPts val="0"/>
                        </a:spcBef>
                        <a:spcAft>
                          <a:spcPts val="0"/>
                        </a:spcAft>
                        <a:buClr>
                          <a:schemeClr val="dk1"/>
                        </a:buClr>
                        <a:buSzPts val="1800"/>
                        <a:buFont typeface="Arial"/>
                        <a:buNone/>
                      </a:pPr>
                      <a:endParaRPr sz="1800" u="none" strike="noStrike" cap="none">
                        <a:solidFill>
                          <a:schemeClr val="dk1"/>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solidFill>
                          <a:srgbClr val="0070C0"/>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solidFill>
                          <a:srgbClr val="0070C0"/>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solidFill>
                          <a:srgbClr val="0070C0"/>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3"/>
                  </a:ext>
                </a:extLst>
              </a:tr>
              <a:tr h="462225">
                <a:tc>
                  <a:txBody>
                    <a:bodyPr/>
                    <a:lstStyle/>
                    <a:p>
                      <a:pPr marL="0" marR="0" lvl="0" indent="0" algn="l" rtl="0">
                        <a:lnSpc>
                          <a:spcPct val="100000"/>
                        </a:lnSpc>
                        <a:spcBef>
                          <a:spcPts val="0"/>
                        </a:spcBef>
                        <a:spcAft>
                          <a:spcPts val="0"/>
                        </a:spcAft>
                        <a:buClr>
                          <a:schemeClr val="dk1"/>
                        </a:buClr>
                        <a:buSzPts val="1800"/>
                        <a:buFont typeface="Arial"/>
                        <a:buNone/>
                      </a:pPr>
                      <a:endParaRPr sz="1800" u="none" strike="noStrike" cap="none">
                        <a:solidFill>
                          <a:schemeClr val="dk1"/>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solidFill>
                          <a:srgbClr val="0070C0"/>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solidFill>
                          <a:srgbClr val="0070C0"/>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dirty="0">
                        <a:solidFill>
                          <a:srgbClr val="0070C0"/>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g36f71009452_0_0"/>
          <p:cNvSpPr txBox="1">
            <a:spLocks noGrp="1"/>
          </p:cNvSpPr>
          <p:nvPr>
            <p:ph type="title"/>
          </p:nvPr>
        </p:nvSpPr>
        <p:spPr>
          <a:xfrm>
            <a:off x="838200" y="365125"/>
            <a:ext cx="10515600" cy="9072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Officers</a:t>
            </a:r>
            <a:endParaRPr/>
          </a:p>
        </p:txBody>
      </p:sp>
      <p:graphicFrame>
        <p:nvGraphicFramePr>
          <p:cNvPr id="107" name="Google Shape;107;g36f71009452_0_0"/>
          <p:cNvGraphicFramePr/>
          <p:nvPr/>
        </p:nvGraphicFramePr>
        <p:xfrm>
          <a:off x="838209" y="1456533"/>
          <a:ext cx="8280100" cy="3447095"/>
        </p:xfrm>
        <a:graphic>
          <a:graphicData uri="http://schemas.openxmlformats.org/drawingml/2006/table">
            <a:tbl>
              <a:tblPr firstRow="1" bandRow="1">
                <a:noFill/>
                <a:tableStyleId>{EBF2B627-6084-4149-9BD1-B4022C6A2A86}</a:tableStyleId>
              </a:tblPr>
              <a:tblGrid>
                <a:gridCol w="3339550">
                  <a:extLst>
                    <a:ext uri="{9D8B030D-6E8A-4147-A177-3AD203B41FA5}">
                      <a16:colId xmlns:a16="http://schemas.microsoft.com/office/drawing/2014/main" val="20000"/>
                    </a:ext>
                  </a:extLst>
                </a:gridCol>
                <a:gridCol w="4940550">
                  <a:extLst>
                    <a:ext uri="{9D8B030D-6E8A-4147-A177-3AD203B41FA5}">
                      <a16:colId xmlns:a16="http://schemas.microsoft.com/office/drawing/2014/main" val="20001"/>
                    </a:ext>
                  </a:extLst>
                </a:gridCol>
              </a:tblGrid>
              <a:tr h="32562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Position</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781C7D"/>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Volunteer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781C7D"/>
                    </a:solidFill>
                  </a:tcPr>
                </a:tc>
                <a:extLst>
                  <a:ext uri="{0D108BD9-81ED-4DB2-BD59-A6C34878D82A}">
                    <a16:rowId xmlns:a16="http://schemas.microsoft.com/office/drawing/2014/main" val="10000"/>
                  </a:ext>
                </a:extLst>
              </a:tr>
              <a:tr h="41147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Chair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Taylor Noh</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1"/>
                  </a:ext>
                </a:extLst>
              </a:tr>
              <a:tr h="41147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Vice-Chair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Stephen Landaas</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2"/>
                  </a:ext>
                </a:extLst>
              </a:tr>
              <a:tr h="370850">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Treasurer</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Michael Fahy Ph.D.</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3"/>
                  </a:ext>
                </a:extLst>
              </a:tr>
              <a:tr h="370850">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Secretary</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Marc Velasco</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4"/>
                  </a:ext>
                </a:extLst>
              </a:tr>
              <a:tr h="404125">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Communications</a:t>
                      </a:r>
                      <a:endParaRPr sz="1800" b="0" i="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Allen Takatsuka</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5"/>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Webmaster</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Stephen Landaas</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6"/>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SIGAI-OC Liaison</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Ansel Teng Ph.D.</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7"/>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Membership Chair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Farhad Mafie</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8"/>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g36f71009452_0_76"/>
          <p:cNvSpPr txBox="1">
            <a:spLocks noGrp="1"/>
          </p:cNvSpPr>
          <p:nvPr>
            <p:ph type="title"/>
          </p:nvPr>
        </p:nvSpPr>
        <p:spPr>
          <a:xfrm>
            <a:off x="838200" y="365125"/>
            <a:ext cx="10515600" cy="9072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Officers (cont’d)</a:t>
            </a:r>
            <a:endParaRPr/>
          </a:p>
        </p:txBody>
      </p:sp>
      <p:graphicFrame>
        <p:nvGraphicFramePr>
          <p:cNvPr id="113" name="Google Shape;113;g36f71009452_0_76"/>
          <p:cNvGraphicFramePr/>
          <p:nvPr/>
        </p:nvGraphicFramePr>
        <p:xfrm>
          <a:off x="838209" y="1456533"/>
          <a:ext cx="3000000" cy="3000000"/>
        </p:xfrm>
        <a:graphic>
          <a:graphicData uri="http://schemas.openxmlformats.org/drawingml/2006/table">
            <a:tbl>
              <a:tblPr firstRow="1" bandRow="1">
                <a:noFill/>
                <a:tableStyleId>{EBF2B627-6084-4149-9BD1-B4022C6A2A86}</a:tableStyleId>
              </a:tblPr>
              <a:tblGrid>
                <a:gridCol w="3339550">
                  <a:extLst>
                    <a:ext uri="{9D8B030D-6E8A-4147-A177-3AD203B41FA5}">
                      <a16:colId xmlns:a16="http://schemas.microsoft.com/office/drawing/2014/main" val="20000"/>
                    </a:ext>
                  </a:extLst>
                </a:gridCol>
                <a:gridCol w="4940550">
                  <a:extLst>
                    <a:ext uri="{9D8B030D-6E8A-4147-A177-3AD203B41FA5}">
                      <a16:colId xmlns:a16="http://schemas.microsoft.com/office/drawing/2014/main" val="20001"/>
                    </a:ext>
                  </a:extLst>
                </a:gridCol>
              </a:tblGrid>
              <a:tr h="32562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Position</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781C7D"/>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Volunteer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781C7D"/>
                    </a:solidFill>
                  </a:tcPr>
                </a:tc>
                <a:extLst>
                  <a:ext uri="{0D108BD9-81ED-4DB2-BD59-A6C34878D82A}">
                    <a16:rowId xmlns:a16="http://schemas.microsoft.com/office/drawing/2014/main" val="10000"/>
                  </a:ext>
                </a:extLst>
              </a:tr>
              <a:tr h="41147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University Liaison</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Michael Fahy Ph.D.</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1"/>
                  </a:ext>
                </a:extLst>
              </a:tr>
              <a:tr h="41147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Programs Chair</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Jared Miller</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2"/>
                  </a:ext>
                </a:extLst>
              </a:tr>
              <a:tr h="411475">
                <a:tc>
                  <a:txBody>
                    <a:bodyPr/>
                    <a:lstStyle/>
                    <a:p>
                      <a:pPr marL="0" marR="0" lvl="0" indent="0" algn="l" rtl="0">
                        <a:lnSpc>
                          <a:spcPct val="100000"/>
                        </a:lnSpc>
                        <a:spcBef>
                          <a:spcPts val="0"/>
                        </a:spcBef>
                        <a:spcAft>
                          <a:spcPts val="0"/>
                        </a:spcAft>
                        <a:buClr>
                          <a:srgbClr val="000000"/>
                        </a:buClr>
                        <a:buSzPts val="1800"/>
                        <a:buFont typeface="Arial"/>
                        <a:buNone/>
                      </a:pPr>
                      <a:r>
                        <a:rPr lang="en-US" sz="1800" b="0" u="none" strike="noStrike" cap="none"/>
                        <a:t>Program Speaker Coordinators</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Raman Rajan, Farhad Mafie</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3"/>
                  </a:ext>
                </a:extLst>
              </a:tr>
              <a:tr h="370850">
                <a:tc>
                  <a:txBody>
                    <a:bodyPr/>
                    <a:lstStyle/>
                    <a:p>
                      <a:pPr marL="0" marR="0" lvl="0" indent="0" algn="l" rtl="0">
                        <a:lnSpc>
                          <a:spcPct val="100000"/>
                        </a:lnSpc>
                        <a:spcBef>
                          <a:spcPts val="0"/>
                        </a:spcBef>
                        <a:spcAft>
                          <a:spcPts val="0"/>
                        </a:spcAft>
                        <a:buClr>
                          <a:srgbClr val="000000"/>
                        </a:buClr>
                        <a:buSzPts val="1800"/>
                        <a:buFont typeface="Arial"/>
                        <a:buNone/>
                      </a:pPr>
                      <a:r>
                        <a:rPr lang="en-US" sz="1800" b="0" u="none" strike="noStrike" cap="none"/>
                        <a:t>Program Video Coordinator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Trae Palmer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4"/>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Social Media Committee</a:t>
                      </a:r>
                      <a:endParaRPr sz="1800" b="0" i="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Don Choi, Cynthia Kirkeby, Trae Palmer</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5"/>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Membership Committee</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Open</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6"/>
                  </a:ext>
                </a:extLst>
              </a:tr>
              <a:tr h="370850">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Hospitality</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AJ Albrecht</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7"/>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Fundraising Coordinator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Open</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8"/>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Members at Large</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A. Winsor Brown, Shirley Tseng</a:t>
                      </a:r>
                      <a:r>
                        <a:rPr lang="en-US" sz="1800" b="0" u="none" strike="noStrike" cap="none">
                          <a:solidFill>
                            <a:schemeClr val="dk1"/>
                          </a:solidFill>
                        </a:rPr>
                        <a:t>, Nilo Niccolai Ph.D. </a:t>
                      </a:r>
                      <a:endParaRPr sz="1800" b="0" i="0" u="none" strike="noStrike" cap="none">
                        <a:solidFill>
                          <a:schemeClr val="dk1"/>
                        </a:solidFill>
                        <a:latin typeface="Calibri"/>
                        <a:ea typeface="Calibri"/>
                        <a:cs typeface="Calibri"/>
                        <a:sym typeface="Calibri"/>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9"/>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Shape 118"/>
        <p:cNvGrpSpPr/>
        <p:nvPr/>
      </p:nvGrpSpPr>
      <p:grpSpPr>
        <a:xfrm>
          <a:off x="0" y="0"/>
          <a:ext cx="0" cy="0"/>
          <a:chOff x="0" y="0"/>
          <a:chExt cx="0" cy="0"/>
        </a:xfrm>
      </p:grpSpPr>
      <p:sp>
        <p:nvSpPr>
          <p:cNvPr id="119" name="Google Shape;119;p2"/>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sz="4000"/>
              <a:t>Treasurer’s Report EOM Sept 2025</a:t>
            </a:r>
            <a:endParaRPr sz="4000"/>
          </a:p>
        </p:txBody>
      </p:sp>
      <p:sp>
        <p:nvSpPr>
          <p:cNvPr id="120" name="Google Shape;120;p2"/>
          <p:cNvSpPr txBox="1">
            <a:spLocks noGrp="1"/>
          </p:cNvSpPr>
          <p:nvPr>
            <p:ph type="body" idx="1"/>
          </p:nvPr>
        </p:nvSpPr>
        <p:spPr>
          <a:xfrm>
            <a:off x="630382" y="1901764"/>
            <a:ext cx="10515600" cy="3926589"/>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1000"/>
              </a:spcBef>
              <a:spcAft>
                <a:spcPts val="0"/>
              </a:spcAft>
              <a:buSzPts val="1837"/>
              <a:buNone/>
            </a:pPr>
            <a:endParaRPr/>
          </a:p>
          <a:p>
            <a:pPr marL="0" lvl="0" indent="0" algn="l" rtl="0">
              <a:lnSpc>
                <a:spcPct val="90000"/>
              </a:lnSpc>
              <a:spcBef>
                <a:spcPts val="1000"/>
              </a:spcBef>
              <a:spcAft>
                <a:spcPts val="0"/>
              </a:spcAft>
              <a:buSzPts val="1837"/>
              <a:buNone/>
            </a:pPr>
            <a:endParaRPr/>
          </a:p>
        </p:txBody>
      </p:sp>
      <p:sp>
        <p:nvSpPr>
          <p:cNvPr id="121" name="Google Shape;121;p2"/>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7</a:t>
            </a:fld>
            <a:endParaRPr/>
          </a:p>
        </p:txBody>
      </p:sp>
      <p:graphicFrame>
        <p:nvGraphicFramePr>
          <p:cNvPr id="122" name="Google Shape;122;p2"/>
          <p:cNvGraphicFramePr/>
          <p:nvPr/>
        </p:nvGraphicFramePr>
        <p:xfrm>
          <a:off x="838200" y="2023334"/>
          <a:ext cx="3000000" cy="3000000"/>
        </p:xfrm>
        <a:graphic>
          <a:graphicData uri="http://schemas.openxmlformats.org/drawingml/2006/table">
            <a:tbl>
              <a:tblPr>
                <a:noFill/>
                <a:tableStyleId>{3C83F897-FD35-4882-9A03-D51B95853BFB}</a:tableStyleId>
              </a:tblPr>
              <a:tblGrid>
                <a:gridCol w="2836025">
                  <a:extLst>
                    <a:ext uri="{9D8B030D-6E8A-4147-A177-3AD203B41FA5}">
                      <a16:colId xmlns:a16="http://schemas.microsoft.com/office/drawing/2014/main" val="20000"/>
                    </a:ext>
                  </a:extLst>
                </a:gridCol>
                <a:gridCol w="1878675">
                  <a:extLst>
                    <a:ext uri="{9D8B030D-6E8A-4147-A177-3AD203B41FA5}">
                      <a16:colId xmlns:a16="http://schemas.microsoft.com/office/drawing/2014/main" val="20001"/>
                    </a:ext>
                  </a:extLst>
                </a:gridCol>
                <a:gridCol w="5800900">
                  <a:extLst>
                    <a:ext uri="{9D8B030D-6E8A-4147-A177-3AD203B41FA5}">
                      <a16:colId xmlns:a16="http://schemas.microsoft.com/office/drawing/2014/main" val="20002"/>
                    </a:ext>
                  </a:extLst>
                </a:gridCol>
              </a:tblGrid>
              <a:tr h="370850">
                <a:tc>
                  <a:txBody>
                    <a:bodyPr/>
                    <a:lstStyle/>
                    <a:p>
                      <a:pPr marL="0" marR="0" lvl="0" indent="0" algn="l" rtl="0">
                        <a:lnSpc>
                          <a:spcPct val="100000"/>
                        </a:lnSpc>
                        <a:spcBef>
                          <a:spcPts val="0"/>
                        </a:spcBef>
                        <a:spcAft>
                          <a:spcPts val="0"/>
                        </a:spcAft>
                        <a:buClr>
                          <a:srgbClr val="000000"/>
                        </a:buClr>
                        <a:buSzPts val="2400"/>
                        <a:buFont typeface="Arial"/>
                        <a:buNone/>
                      </a:pPr>
                      <a:r>
                        <a:rPr lang="en-US" sz="2400" u="none" strike="noStrike" cap="none"/>
                        <a:t>Beginning Balance</a:t>
                      </a:r>
                      <a:endParaRPr sz="1400" u="none" strike="noStrike" cap="none"/>
                    </a:p>
                  </a:txBody>
                  <a:tcPr marL="91450" marR="91450" marT="45725" marB="45725"/>
                </a:tc>
                <a:tc>
                  <a:txBody>
                    <a:bodyPr/>
                    <a:lstStyle/>
                    <a:p>
                      <a:pPr marL="0" marR="0" lvl="0" indent="0" algn="r" rtl="0">
                        <a:lnSpc>
                          <a:spcPct val="100000"/>
                        </a:lnSpc>
                        <a:spcBef>
                          <a:spcPts val="0"/>
                        </a:spcBef>
                        <a:spcAft>
                          <a:spcPts val="0"/>
                        </a:spcAft>
                        <a:buClr>
                          <a:srgbClr val="000000"/>
                        </a:buClr>
                        <a:buSzPts val="2400"/>
                        <a:buFont typeface="Arial"/>
                        <a:buNone/>
                      </a:pPr>
                      <a:r>
                        <a:rPr lang="en-US" sz="2400" u="none" strike="noStrike" cap="none"/>
                        <a:t>$7,938.48</a:t>
                      </a:r>
                      <a:endParaRPr sz="1400" u="none" strike="noStrike" cap="none"/>
                    </a:p>
                  </a:txBody>
                  <a:tcPr marL="91450" marR="91450" marT="45725" marB="45725"/>
                </a:tc>
                <a:tc>
                  <a:txBody>
                    <a:bodyPr/>
                    <a:lstStyle/>
                    <a:p>
                      <a:pPr marL="0" marR="0" lvl="0" indent="0" algn="ctr" rtl="0">
                        <a:lnSpc>
                          <a:spcPct val="100000"/>
                        </a:lnSpc>
                        <a:spcBef>
                          <a:spcPts val="0"/>
                        </a:spcBef>
                        <a:spcAft>
                          <a:spcPts val="0"/>
                        </a:spcAft>
                        <a:buClr>
                          <a:srgbClr val="000000"/>
                        </a:buClr>
                        <a:buSzPts val="2400"/>
                        <a:buFont typeface="Arial"/>
                        <a:buNone/>
                      </a:pPr>
                      <a:r>
                        <a:rPr lang="en-US" sz="2400" u="none" strike="noStrike" cap="none"/>
                        <a:t>02/01/25</a:t>
                      </a:r>
                      <a:endParaRPr sz="1400" u="none" strike="noStrike" cap="none"/>
                    </a:p>
                  </a:txBody>
                  <a:tcPr marL="91450" marR="91450" marT="45725" marB="45725"/>
                </a:tc>
                <a:extLst>
                  <a:ext uri="{0D108BD9-81ED-4DB2-BD59-A6C34878D82A}">
                    <a16:rowId xmlns:a16="http://schemas.microsoft.com/office/drawing/2014/main" val="10000"/>
                  </a:ext>
                </a:extLst>
              </a:tr>
              <a:tr h="370850">
                <a:tc>
                  <a:txBody>
                    <a:bodyPr/>
                    <a:lstStyle/>
                    <a:p>
                      <a:pPr marL="0" marR="0" lvl="0" indent="0" algn="l" rtl="0">
                        <a:lnSpc>
                          <a:spcPct val="100000"/>
                        </a:lnSpc>
                        <a:spcBef>
                          <a:spcPts val="0"/>
                        </a:spcBef>
                        <a:spcAft>
                          <a:spcPts val="0"/>
                        </a:spcAft>
                        <a:buClr>
                          <a:srgbClr val="000000"/>
                        </a:buClr>
                        <a:buSzPts val="2400"/>
                        <a:buFont typeface="Arial"/>
                        <a:buNone/>
                      </a:pPr>
                      <a:r>
                        <a:rPr lang="en-US" sz="2400" u="none" strike="noStrike" cap="none"/>
                        <a:t>Deposits</a:t>
                      </a:r>
                      <a:endParaRPr sz="1400" u="none" strike="noStrike" cap="none"/>
                    </a:p>
                  </a:txBody>
                  <a:tcPr marL="91450" marR="91450" marT="45725" marB="45725"/>
                </a:tc>
                <a:tc>
                  <a:txBody>
                    <a:bodyPr/>
                    <a:lstStyle/>
                    <a:p>
                      <a:pPr marL="0" marR="0" lvl="0" indent="0" algn="r" rtl="0">
                        <a:lnSpc>
                          <a:spcPct val="100000"/>
                        </a:lnSpc>
                        <a:spcBef>
                          <a:spcPts val="0"/>
                        </a:spcBef>
                        <a:spcAft>
                          <a:spcPts val="0"/>
                        </a:spcAft>
                        <a:buClr>
                          <a:srgbClr val="000000"/>
                        </a:buClr>
                        <a:buSzPts val="2400"/>
                        <a:buFont typeface="Arial"/>
                        <a:buNone/>
                      </a:pPr>
                      <a:r>
                        <a:rPr lang="en-US" sz="2400" u="none" strike="noStrike" cap="none"/>
                        <a:t>$0.00</a:t>
                      </a:r>
                      <a:endParaRPr sz="1400" u="none" strike="noStrike" cap="none"/>
                    </a:p>
                  </a:txBody>
                  <a:tcPr marL="91450" marR="91450" marT="45725" marB="45725"/>
                </a:tc>
                <a:tc>
                  <a:txBody>
                    <a:bodyPr/>
                    <a:lstStyle/>
                    <a:p>
                      <a:pPr marL="0" marR="0" lvl="0" indent="0" algn="ctr" rtl="0">
                        <a:lnSpc>
                          <a:spcPct val="100000"/>
                        </a:lnSpc>
                        <a:spcBef>
                          <a:spcPts val="0"/>
                        </a:spcBef>
                        <a:spcAft>
                          <a:spcPts val="0"/>
                        </a:spcAft>
                        <a:buClr>
                          <a:srgbClr val="000000"/>
                        </a:buClr>
                        <a:buSzPts val="2400"/>
                        <a:buFont typeface="Arial"/>
                        <a:buNone/>
                      </a:pPr>
                      <a:endParaRPr sz="2400" u="none" strike="noStrike" cap="none"/>
                    </a:p>
                  </a:txBody>
                  <a:tcPr marL="91450" marR="91450" marT="45725" marB="45725"/>
                </a:tc>
                <a:extLst>
                  <a:ext uri="{0D108BD9-81ED-4DB2-BD59-A6C34878D82A}">
                    <a16:rowId xmlns:a16="http://schemas.microsoft.com/office/drawing/2014/main" val="10001"/>
                  </a:ext>
                </a:extLst>
              </a:tr>
              <a:tr h="370850">
                <a:tc>
                  <a:txBody>
                    <a:bodyPr/>
                    <a:lstStyle/>
                    <a:p>
                      <a:pPr marL="0" marR="0" lvl="0" indent="0" algn="l" rtl="0">
                        <a:lnSpc>
                          <a:spcPct val="100000"/>
                        </a:lnSpc>
                        <a:spcBef>
                          <a:spcPts val="0"/>
                        </a:spcBef>
                        <a:spcAft>
                          <a:spcPts val="0"/>
                        </a:spcAft>
                        <a:buClr>
                          <a:srgbClr val="000000"/>
                        </a:buClr>
                        <a:buSzPts val="2400"/>
                        <a:buFont typeface="Arial"/>
                        <a:buNone/>
                      </a:pPr>
                      <a:r>
                        <a:rPr lang="en-US" sz="2400" u="none" strike="noStrike" cap="none"/>
                        <a:t>Expenses</a:t>
                      </a:r>
                      <a:endParaRPr sz="1400" u="none" strike="noStrike" cap="none"/>
                    </a:p>
                  </a:txBody>
                  <a:tcPr marL="91450" marR="91450" marT="45725" marB="45725"/>
                </a:tc>
                <a:tc>
                  <a:txBody>
                    <a:bodyPr/>
                    <a:lstStyle/>
                    <a:p>
                      <a:pPr marL="0" marR="0" lvl="0" indent="0" algn="r" rtl="0">
                        <a:lnSpc>
                          <a:spcPct val="100000"/>
                        </a:lnSpc>
                        <a:spcBef>
                          <a:spcPts val="0"/>
                        </a:spcBef>
                        <a:spcAft>
                          <a:spcPts val="0"/>
                        </a:spcAft>
                        <a:buClr>
                          <a:srgbClr val="000000"/>
                        </a:buClr>
                        <a:buSzPts val="2400"/>
                        <a:buFont typeface="Arial"/>
                        <a:buNone/>
                      </a:pPr>
                      <a:r>
                        <a:rPr lang="en-US" sz="2400" u="none" strike="noStrike" cap="none"/>
                        <a:t>$0.00</a:t>
                      </a:r>
                      <a:endParaRPr sz="2400" u="none" strike="noStrike" cap="none"/>
                    </a:p>
                  </a:txBody>
                  <a:tcPr marL="91450" marR="91450" marT="45725" marB="45725"/>
                </a:tc>
                <a:tc>
                  <a:txBody>
                    <a:bodyPr/>
                    <a:lstStyle/>
                    <a:p>
                      <a:pPr marL="0" marR="0" lvl="0" indent="0" algn="ctr" rtl="0">
                        <a:lnSpc>
                          <a:spcPct val="100000"/>
                        </a:lnSpc>
                        <a:spcBef>
                          <a:spcPts val="0"/>
                        </a:spcBef>
                        <a:spcAft>
                          <a:spcPts val="0"/>
                        </a:spcAft>
                        <a:buClr>
                          <a:srgbClr val="000000"/>
                        </a:buClr>
                        <a:buSzPts val="2400"/>
                        <a:buFont typeface="Arial"/>
                        <a:buNone/>
                      </a:pPr>
                      <a:endParaRPr sz="2400" u="none" strike="noStrike" cap="none"/>
                    </a:p>
                  </a:txBody>
                  <a:tcPr marL="91450" marR="91450" marT="45725" marB="45725"/>
                </a:tc>
                <a:extLst>
                  <a:ext uri="{0D108BD9-81ED-4DB2-BD59-A6C34878D82A}">
                    <a16:rowId xmlns:a16="http://schemas.microsoft.com/office/drawing/2014/main" val="10002"/>
                  </a:ext>
                </a:extLst>
              </a:tr>
              <a:tr h="185425">
                <a:tc>
                  <a:txBody>
                    <a:bodyPr/>
                    <a:lstStyle/>
                    <a:p>
                      <a:pPr marL="0" marR="0" lvl="0" indent="0" algn="l" rtl="0">
                        <a:lnSpc>
                          <a:spcPct val="100000"/>
                        </a:lnSpc>
                        <a:spcBef>
                          <a:spcPts val="0"/>
                        </a:spcBef>
                        <a:spcAft>
                          <a:spcPts val="0"/>
                        </a:spcAft>
                        <a:buClr>
                          <a:srgbClr val="000000"/>
                        </a:buClr>
                        <a:buSzPts val="2400"/>
                        <a:buFont typeface="Arial"/>
                        <a:buNone/>
                      </a:pPr>
                      <a:r>
                        <a:rPr lang="en-US" sz="2400" u="none" strike="noStrike" cap="none"/>
                        <a:t>Current Balance</a:t>
                      </a:r>
                      <a:endParaRPr sz="1400" u="none" strike="noStrike" cap="none"/>
                    </a:p>
                  </a:txBody>
                  <a:tcPr marL="91450" marR="91450" marT="45725" marB="45725"/>
                </a:tc>
                <a:tc>
                  <a:txBody>
                    <a:bodyPr/>
                    <a:lstStyle/>
                    <a:p>
                      <a:pPr marL="0" marR="0" lvl="0" indent="0" algn="r" rtl="0">
                        <a:lnSpc>
                          <a:spcPct val="100000"/>
                        </a:lnSpc>
                        <a:spcBef>
                          <a:spcPts val="0"/>
                        </a:spcBef>
                        <a:spcAft>
                          <a:spcPts val="0"/>
                        </a:spcAft>
                        <a:buClr>
                          <a:srgbClr val="000000"/>
                        </a:buClr>
                        <a:buSzPts val="2400"/>
                        <a:buFont typeface="Arial"/>
                        <a:buNone/>
                      </a:pPr>
                      <a:r>
                        <a:rPr lang="en-US" sz="2400" u="none" strike="noStrike" cap="none"/>
                        <a:t>$7,938.48</a:t>
                      </a:r>
                      <a:endParaRPr sz="1400" u="none" strike="noStrike" cap="none"/>
                    </a:p>
                  </a:txBody>
                  <a:tcPr marL="91450" marR="91450" marT="45725" marB="45725"/>
                </a:tc>
                <a:tc>
                  <a:txBody>
                    <a:bodyPr/>
                    <a:lstStyle/>
                    <a:p>
                      <a:pPr marL="0" marR="0" lvl="0" indent="0" algn="ctr" rtl="0">
                        <a:lnSpc>
                          <a:spcPct val="100000"/>
                        </a:lnSpc>
                        <a:spcBef>
                          <a:spcPts val="0"/>
                        </a:spcBef>
                        <a:spcAft>
                          <a:spcPts val="0"/>
                        </a:spcAft>
                        <a:buClr>
                          <a:srgbClr val="000000"/>
                        </a:buClr>
                        <a:buSzPts val="2400"/>
                        <a:buFont typeface="Arial"/>
                        <a:buNone/>
                      </a:pPr>
                      <a:r>
                        <a:rPr lang="en-US" sz="2400" u="none" strike="noStrike" cap="none"/>
                        <a:t>02/28/25</a:t>
                      </a:r>
                      <a:endParaRPr sz="1400" u="none" strike="noStrike" cap="none"/>
                    </a:p>
                  </a:txBody>
                  <a:tcPr marL="91450" marR="91450" marT="45725" marB="45725"/>
                </a:tc>
                <a:extLst>
                  <a:ext uri="{0D108BD9-81ED-4DB2-BD59-A6C34878D82A}">
                    <a16:rowId xmlns:a16="http://schemas.microsoft.com/office/drawing/2014/main" val="10003"/>
                  </a:ext>
                </a:extLst>
              </a:tr>
              <a:tr h="370850">
                <a:tc>
                  <a:txBody>
                    <a:bodyPr/>
                    <a:lstStyle/>
                    <a:p>
                      <a:pPr marL="0" marR="0" lvl="0" indent="0" algn="l" rtl="0">
                        <a:lnSpc>
                          <a:spcPct val="100000"/>
                        </a:lnSpc>
                        <a:spcBef>
                          <a:spcPts val="0"/>
                        </a:spcBef>
                        <a:spcAft>
                          <a:spcPts val="0"/>
                        </a:spcAft>
                        <a:buClr>
                          <a:srgbClr val="000000"/>
                        </a:buClr>
                        <a:buSzPts val="2400"/>
                        <a:buFont typeface="Arial"/>
                        <a:buNone/>
                      </a:pPr>
                      <a:r>
                        <a:rPr lang="en-US" sz="2400" u="none" strike="noStrike" cap="none"/>
                        <a:t>Restricted Funds</a:t>
                      </a:r>
                      <a:endParaRPr sz="1400" u="none" strike="noStrike" cap="none"/>
                    </a:p>
                  </a:txBody>
                  <a:tcPr marL="91450" marR="91450" marT="45725" marB="45725"/>
                </a:tc>
                <a:tc>
                  <a:txBody>
                    <a:bodyPr/>
                    <a:lstStyle/>
                    <a:p>
                      <a:pPr marL="0" marR="0" lvl="0" indent="0" algn="r" rtl="0">
                        <a:lnSpc>
                          <a:spcPct val="100000"/>
                        </a:lnSpc>
                        <a:spcBef>
                          <a:spcPts val="0"/>
                        </a:spcBef>
                        <a:spcAft>
                          <a:spcPts val="0"/>
                        </a:spcAft>
                        <a:buClr>
                          <a:srgbClr val="000000"/>
                        </a:buClr>
                        <a:buSzPts val="2400"/>
                        <a:buFont typeface="Arial"/>
                        <a:buNone/>
                      </a:pPr>
                      <a:r>
                        <a:rPr lang="en-US" sz="2400" u="none" strike="noStrike" cap="none"/>
                        <a:t>$2,964.20</a:t>
                      </a:r>
                      <a:endParaRPr sz="1400" u="none" strike="noStrike" cap="none"/>
                    </a:p>
                  </a:txBody>
                  <a:tcPr marL="91450" marR="91450" marT="45725" marB="45725"/>
                </a:tc>
                <a:tc>
                  <a:txBody>
                    <a:bodyPr/>
                    <a:lstStyle/>
                    <a:p>
                      <a:pPr marL="0" marR="0" lvl="0" indent="0" algn="ctr" rtl="0">
                        <a:lnSpc>
                          <a:spcPct val="100000"/>
                        </a:lnSpc>
                        <a:spcBef>
                          <a:spcPts val="0"/>
                        </a:spcBef>
                        <a:spcAft>
                          <a:spcPts val="0"/>
                        </a:spcAft>
                        <a:buClr>
                          <a:srgbClr val="000000"/>
                        </a:buClr>
                        <a:buSzPts val="2400"/>
                        <a:buFont typeface="Arial"/>
                        <a:buNone/>
                      </a:pPr>
                      <a:r>
                        <a:rPr lang="en-US" sz="2400" u="none" strike="noStrike" cap="none"/>
                        <a:t>IBM Grant</a:t>
                      </a:r>
                      <a:endParaRPr sz="1400" u="none" strike="noStrike" cap="none"/>
                    </a:p>
                  </a:txBody>
                  <a:tcPr marL="91450" marR="91450" marT="45725" marB="45725"/>
                </a:tc>
                <a:extLst>
                  <a:ext uri="{0D108BD9-81ED-4DB2-BD59-A6C34878D82A}">
                    <a16:rowId xmlns:a16="http://schemas.microsoft.com/office/drawing/2014/main" val="10004"/>
                  </a:ext>
                </a:extLst>
              </a:tr>
              <a:tr h="370850">
                <a:tc>
                  <a:txBody>
                    <a:bodyPr/>
                    <a:lstStyle/>
                    <a:p>
                      <a:pPr marL="0" marR="0" lvl="0" indent="0" algn="l" rtl="0">
                        <a:lnSpc>
                          <a:spcPct val="100000"/>
                        </a:lnSpc>
                        <a:spcBef>
                          <a:spcPts val="0"/>
                        </a:spcBef>
                        <a:spcAft>
                          <a:spcPts val="0"/>
                        </a:spcAft>
                        <a:buClr>
                          <a:srgbClr val="000000"/>
                        </a:buClr>
                        <a:buSzPts val="2400"/>
                        <a:buFont typeface="Arial"/>
                        <a:buNone/>
                      </a:pPr>
                      <a:r>
                        <a:rPr lang="en-US" sz="2400" u="none" strike="noStrike" cap="none"/>
                        <a:t>Unrestricted Balance</a:t>
                      </a:r>
                      <a:endParaRPr sz="1400" u="none" strike="noStrike" cap="none"/>
                    </a:p>
                  </a:txBody>
                  <a:tcPr marL="91450" marR="91450" marT="45725" marB="45725"/>
                </a:tc>
                <a:tc>
                  <a:txBody>
                    <a:bodyPr/>
                    <a:lstStyle/>
                    <a:p>
                      <a:pPr marL="0" marR="0" lvl="0" indent="0" algn="r" rtl="0">
                        <a:lnSpc>
                          <a:spcPct val="100000"/>
                        </a:lnSpc>
                        <a:spcBef>
                          <a:spcPts val="0"/>
                        </a:spcBef>
                        <a:spcAft>
                          <a:spcPts val="0"/>
                        </a:spcAft>
                        <a:buClr>
                          <a:srgbClr val="000000"/>
                        </a:buClr>
                        <a:buSzPts val="2400"/>
                        <a:buFont typeface="Arial"/>
                        <a:buNone/>
                      </a:pPr>
                      <a:r>
                        <a:rPr lang="en-US" sz="2400" u="none" strike="noStrike" cap="none"/>
                        <a:t>$4,974.28</a:t>
                      </a:r>
                      <a:endParaRPr sz="1400" u="none" strike="noStrike" cap="none"/>
                    </a:p>
                  </a:txBody>
                  <a:tcPr marL="91450" marR="91450" marT="45725" marB="45725"/>
                </a:tc>
                <a:tc>
                  <a:txBody>
                    <a:bodyPr/>
                    <a:lstStyle/>
                    <a:p>
                      <a:pPr marL="0" marR="0" lvl="0" indent="0" algn="ctr" rtl="0">
                        <a:lnSpc>
                          <a:spcPct val="100000"/>
                        </a:lnSpc>
                        <a:spcBef>
                          <a:spcPts val="0"/>
                        </a:spcBef>
                        <a:spcAft>
                          <a:spcPts val="0"/>
                        </a:spcAft>
                        <a:buClr>
                          <a:srgbClr val="000000"/>
                        </a:buClr>
                        <a:buSzPts val="2400"/>
                        <a:buFont typeface="Arial"/>
                        <a:buNone/>
                      </a:pPr>
                      <a:r>
                        <a:rPr lang="en-US" sz="2400" u="none" strike="noStrike" cap="none"/>
                        <a:t>02/28/25</a:t>
                      </a:r>
                      <a:endParaRPr sz="1400" u="none" strike="noStrike" cap="none"/>
                    </a:p>
                  </a:txBody>
                  <a:tcPr marL="91450" marR="91450" marT="45725" marB="45725"/>
                </a:tc>
                <a:extLst>
                  <a:ext uri="{0D108BD9-81ED-4DB2-BD59-A6C34878D82A}">
                    <a16:rowId xmlns:a16="http://schemas.microsoft.com/office/drawing/2014/main" val="10005"/>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3"/>
          <p:cNvSpPr txBox="1">
            <a:spLocks noGrp="1"/>
          </p:cNvSpPr>
          <p:nvPr>
            <p:ph type="title"/>
          </p:nvPr>
        </p:nvSpPr>
        <p:spPr>
          <a:xfrm>
            <a:off x="677334" y="609600"/>
            <a:ext cx="8596800" cy="9450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accent1"/>
              </a:buClr>
              <a:buSzPts val="1800"/>
              <a:buNone/>
            </a:pPr>
            <a:r>
              <a:rPr lang="en-US"/>
              <a:t>September Event Review</a:t>
            </a:r>
            <a:endParaRPr/>
          </a:p>
        </p:txBody>
      </p:sp>
      <p:sp>
        <p:nvSpPr>
          <p:cNvPr id="128" name="Google Shape;128;p3"/>
          <p:cNvSpPr txBox="1">
            <a:spLocks noGrp="1"/>
          </p:cNvSpPr>
          <p:nvPr>
            <p:ph type="body" idx="1"/>
          </p:nvPr>
        </p:nvSpPr>
        <p:spPr>
          <a:xfrm>
            <a:off x="762000" y="1589700"/>
            <a:ext cx="10707300" cy="4138500"/>
          </a:xfrm>
          <a:prstGeom prst="rect">
            <a:avLst/>
          </a:prstGeom>
          <a:noFill/>
          <a:ln>
            <a:noFill/>
          </a:ln>
        </p:spPr>
        <p:txBody>
          <a:bodyPr spcFirstLastPara="1" wrap="square" lIns="91425" tIns="45700" rIns="91425" bIns="45700" anchor="t" anchorCtr="0">
            <a:noAutofit/>
          </a:bodyPr>
          <a:lstStyle/>
          <a:p>
            <a:pPr marL="457200" lvl="0" indent="-355600" algn="l" rtl="0">
              <a:lnSpc>
                <a:spcPct val="115000"/>
              </a:lnSpc>
              <a:spcBef>
                <a:spcPts val="400"/>
              </a:spcBef>
              <a:spcAft>
                <a:spcPts val="0"/>
              </a:spcAft>
              <a:buSzPts val="2000"/>
              <a:buChar char="•"/>
            </a:pPr>
            <a:r>
              <a:rPr lang="en-US" sz="1600"/>
              <a:t>Taylor Lee Patti on Quantum Computing - Fundamentals, Hardware, and HPC/AI</a:t>
            </a:r>
            <a:endParaRPr sz="1600"/>
          </a:p>
          <a:p>
            <a:pPr marL="457200" lvl="0" indent="-355600" algn="l" rtl="0">
              <a:lnSpc>
                <a:spcPct val="115000"/>
              </a:lnSpc>
              <a:spcBef>
                <a:spcPts val="400"/>
              </a:spcBef>
              <a:spcAft>
                <a:spcPts val="0"/>
              </a:spcAft>
              <a:buSzPts val="2000"/>
              <a:buChar char="•"/>
            </a:pPr>
            <a:r>
              <a:rPr lang="en-US" sz="1600"/>
              <a:t>RSVP: 67, Total number of attendees - 49</a:t>
            </a:r>
            <a:endParaRPr sz="1600"/>
          </a:p>
          <a:p>
            <a:pPr marL="457200" lvl="0" indent="-355600" algn="l" rtl="0">
              <a:lnSpc>
                <a:spcPct val="115000"/>
              </a:lnSpc>
              <a:spcBef>
                <a:spcPts val="400"/>
              </a:spcBef>
              <a:spcAft>
                <a:spcPts val="0"/>
              </a:spcAft>
              <a:buSzPts val="2000"/>
              <a:buChar char="•"/>
            </a:pPr>
            <a:r>
              <a:rPr lang="en-US" sz="1600"/>
              <a:t>Total number of attendees - 49</a:t>
            </a:r>
            <a:endParaRPr sz="1600"/>
          </a:p>
          <a:p>
            <a:pPr marL="457200" lvl="0" indent="-355600" algn="l" rtl="0">
              <a:lnSpc>
                <a:spcPct val="115000"/>
              </a:lnSpc>
              <a:spcBef>
                <a:spcPts val="400"/>
              </a:spcBef>
              <a:spcAft>
                <a:spcPts val="0"/>
              </a:spcAft>
              <a:buSzPts val="2000"/>
              <a:buChar char="•"/>
            </a:pPr>
            <a:r>
              <a:rPr lang="en-US" sz="1600"/>
              <a:t>IEEE attendees - 13</a:t>
            </a:r>
            <a:endParaRPr sz="1600"/>
          </a:p>
          <a:p>
            <a:pPr marL="457200" lvl="0" indent="-355600" algn="l" rtl="0">
              <a:lnSpc>
                <a:spcPct val="115000"/>
              </a:lnSpc>
              <a:spcBef>
                <a:spcPts val="400"/>
              </a:spcBef>
              <a:spcAft>
                <a:spcPts val="0"/>
              </a:spcAft>
              <a:buSzPts val="2000"/>
              <a:buChar char="•"/>
            </a:pPr>
            <a:r>
              <a:rPr lang="en-US" sz="1600"/>
              <a:t>IEEE student attendees - 1</a:t>
            </a:r>
            <a:endParaRPr sz="1600"/>
          </a:p>
          <a:p>
            <a:pPr marL="457200" lvl="0" indent="-355600" algn="l" rtl="0">
              <a:lnSpc>
                <a:spcPct val="115000"/>
              </a:lnSpc>
              <a:spcBef>
                <a:spcPts val="400"/>
              </a:spcBef>
              <a:spcAft>
                <a:spcPts val="0"/>
              </a:spcAft>
              <a:buSzPts val="2000"/>
              <a:buChar char="•"/>
            </a:pPr>
            <a:r>
              <a:rPr lang="en-US" sz="1600"/>
              <a:t>ACM student attendees - 0</a:t>
            </a:r>
            <a:endParaRPr sz="1600"/>
          </a:p>
          <a:p>
            <a:pPr marL="457200" lvl="0" indent="-355600" algn="l" rtl="0">
              <a:lnSpc>
                <a:spcPct val="115000"/>
              </a:lnSpc>
              <a:spcBef>
                <a:spcPts val="400"/>
              </a:spcBef>
              <a:spcAft>
                <a:spcPts val="0"/>
              </a:spcAft>
              <a:buSzPts val="2000"/>
              <a:buChar char="•"/>
            </a:pPr>
            <a:r>
              <a:rPr lang="en-US" sz="1600"/>
              <a:t>What could we have done better?</a:t>
            </a:r>
            <a:endParaRPr/>
          </a:p>
        </p:txBody>
      </p:sp>
      <p:sp>
        <p:nvSpPr>
          <p:cNvPr id="2" name="Rounded Rectangle 1">
            <a:extLst>
              <a:ext uri="{FF2B5EF4-FFF2-40B4-BE49-F238E27FC236}">
                <a16:creationId xmlns:a16="http://schemas.microsoft.com/office/drawing/2014/main" id="{F02FB0B2-08D0-C3F0-52D9-63AD1C599C53}"/>
              </a:ext>
            </a:extLst>
          </p:cNvPr>
          <p:cNvSpPr/>
          <p:nvPr/>
        </p:nvSpPr>
        <p:spPr>
          <a:xfrm>
            <a:off x="4975734" y="2694544"/>
            <a:ext cx="6583680" cy="303365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ysClr val="windowText" lastClr="000000"/>
                </a:solidFill>
              </a:rPr>
              <a:t>Trae – During setup some people arrived early and went to floor 14, sign not in lobby, Dan suggests contacting Amy, we also have board sign, Dan to bring sign next time</a:t>
            </a:r>
          </a:p>
          <a:p>
            <a:pPr marL="285750" indent="-285750">
              <a:buFont typeface="Arial" panose="020B0604020202020204" pitchFamily="34" charset="0"/>
              <a:buChar char="•"/>
            </a:pPr>
            <a:r>
              <a:rPr lang="en-US" dirty="0">
                <a:solidFill>
                  <a:sysClr val="windowText" lastClr="000000"/>
                </a:solidFill>
              </a:rPr>
              <a:t>Dan – we should take advantage of house audio &amp; mic for </a:t>
            </a:r>
            <a:r>
              <a:rPr lang="en-US" dirty="0" err="1">
                <a:solidFill>
                  <a:sysClr val="windowText" lastClr="000000"/>
                </a:solidFill>
              </a:rPr>
              <a:t>taylor</a:t>
            </a:r>
            <a:r>
              <a:rPr lang="en-US" dirty="0">
                <a:solidFill>
                  <a:sysClr val="windowText" lastClr="000000"/>
                </a:solidFill>
              </a:rPr>
              <a:t> and presenter, presenter moves around and house mic on podium doesn’t capture, Trae says we’d need 2 mic packs to have 2 </a:t>
            </a:r>
            <a:r>
              <a:rPr lang="en-US" dirty="0" err="1">
                <a:solidFill>
                  <a:sysClr val="windowText" lastClr="000000"/>
                </a:solidFill>
              </a:rPr>
              <a:t>lav</a:t>
            </a:r>
            <a:r>
              <a:rPr lang="en-US" dirty="0">
                <a:solidFill>
                  <a:sysClr val="windowText" lastClr="000000"/>
                </a:solidFill>
              </a:rPr>
              <a:t> mics on presenter have to be careful with interference, possibly do some connectivity from our mics to Knobbe system, ask Knobbe, Taylor to setup test and meeting time with Knobbe to see what would work best, will coordinate over email</a:t>
            </a:r>
          </a:p>
          <a:p>
            <a:pPr marL="285750" indent="-285750">
              <a:buFont typeface="Arial" panose="020B0604020202020204" pitchFamily="34" charset="0"/>
              <a:buChar char="•"/>
            </a:pPr>
            <a:r>
              <a:rPr lang="en-US" dirty="0">
                <a:solidFill>
                  <a:sysClr val="windowText" lastClr="000000"/>
                </a:solidFill>
              </a:rPr>
              <a:t>Dan – can we buy second mic for Q&amp;A, Trae to look at it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g36f71009452_0_153"/>
          <p:cNvSpPr txBox="1">
            <a:spLocks noGrp="1"/>
          </p:cNvSpPr>
          <p:nvPr>
            <p:ph type="title"/>
          </p:nvPr>
        </p:nvSpPr>
        <p:spPr>
          <a:xfrm>
            <a:off x="838200" y="266189"/>
            <a:ext cx="10515600" cy="71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Next Program Event Planning</a:t>
            </a:r>
            <a:endParaRPr/>
          </a:p>
        </p:txBody>
      </p:sp>
      <p:sp>
        <p:nvSpPr>
          <p:cNvPr id="134" name="Google Shape;134;g36f71009452_0_153"/>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9</a:t>
            </a:fld>
            <a:endParaRPr/>
          </a:p>
        </p:txBody>
      </p:sp>
      <p:graphicFrame>
        <p:nvGraphicFramePr>
          <p:cNvPr id="135" name="Google Shape;135;g36f71009452_0_153"/>
          <p:cNvGraphicFramePr/>
          <p:nvPr/>
        </p:nvGraphicFramePr>
        <p:xfrm>
          <a:off x="1238944" y="979910"/>
          <a:ext cx="8562025" cy="5675165"/>
        </p:xfrm>
        <a:graphic>
          <a:graphicData uri="http://schemas.openxmlformats.org/drawingml/2006/table">
            <a:tbl>
              <a:tblPr firstRow="1" bandRow="1">
                <a:noFill/>
                <a:tableStyleId>{04D41D3D-5396-4AF8-A68E-371529CF005F}</a:tableStyleId>
              </a:tblPr>
              <a:tblGrid>
                <a:gridCol w="1191850">
                  <a:extLst>
                    <a:ext uri="{9D8B030D-6E8A-4147-A177-3AD203B41FA5}">
                      <a16:colId xmlns:a16="http://schemas.microsoft.com/office/drawing/2014/main" val="20000"/>
                    </a:ext>
                  </a:extLst>
                </a:gridCol>
                <a:gridCol w="3065775">
                  <a:extLst>
                    <a:ext uri="{9D8B030D-6E8A-4147-A177-3AD203B41FA5}">
                      <a16:colId xmlns:a16="http://schemas.microsoft.com/office/drawing/2014/main" val="20001"/>
                    </a:ext>
                  </a:extLst>
                </a:gridCol>
                <a:gridCol w="4304400">
                  <a:extLst>
                    <a:ext uri="{9D8B030D-6E8A-4147-A177-3AD203B41FA5}">
                      <a16:colId xmlns:a16="http://schemas.microsoft.com/office/drawing/2014/main" val="20002"/>
                    </a:ext>
                  </a:extLst>
                </a:gridCol>
              </a:tblGrid>
              <a:tr h="335325">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Date</a:t>
                      </a:r>
                      <a:endParaRPr sz="14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solidFill>
                      <a:srgbClr val="015596"/>
                    </a:solidFill>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Speaker</a:t>
                      </a:r>
                      <a:endParaRPr sz="14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solidFill>
                      <a:srgbClr val="015596"/>
                    </a:solidFill>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Talk</a:t>
                      </a:r>
                      <a:endParaRPr sz="14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solidFill>
                      <a:srgbClr val="015596"/>
                    </a:solidFill>
                  </a:tcPr>
                </a:tc>
                <a:extLst>
                  <a:ext uri="{0D108BD9-81ED-4DB2-BD59-A6C34878D82A}">
                    <a16:rowId xmlns:a16="http://schemas.microsoft.com/office/drawing/2014/main" val="10000"/>
                  </a:ext>
                </a:extLst>
              </a:tr>
              <a:tr h="47945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3/18/2026</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rgbClr val="000000"/>
                        </a:solidFill>
                        <a:latin typeface="Trebuchet MS"/>
                        <a:ea typeface="Trebuchet MS"/>
                        <a:cs typeface="Trebuchet MS"/>
                        <a:sym typeface="Trebuchet MS"/>
                      </a:endParaRPr>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extLst>
                  <a:ext uri="{0D108BD9-81ED-4DB2-BD59-A6C34878D82A}">
                    <a16:rowId xmlns:a16="http://schemas.microsoft.com/office/drawing/2014/main" val="10001"/>
                  </a:ext>
                </a:extLst>
              </a:tr>
              <a:tr h="47945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1/21/2026</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rgbClr val="000000"/>
                        </a:solidFill>
                        <a:latin typeface="Trebuchet MS"/>
                        <a:ea typeface="Trebuchet MS"/>
                        <a:cs typeface="Trebuchet MS"/>
                        <a:sym typeface="Trebuchet MS"/>
                      </a:endParaRPr>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extLst>
                  <a:ext uri="{0D108BD9-81ED-4DB2-BD59-A6C34878D82A}">
                    <a16:rowId xmlns:a16="http://schemas.microsoft.com/office/drawing/2014/main" val="10002"/>
                  </a:ext>
                </a:extLst>
              </a:tr>
              <a:tr h="47945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highlight>
                            <a:srgbClr val="FFFF00"/>
                          </a:highlight>
                        </a:rPr>
                        <a:t>11/19/2025</a:t>
                      </a:r>
                      <a:endParaRPr sz="1600" u="none" strike="noStrike" cap="none">
                        <a:highlight>
                          <a:srgbClr val="FFFF00"/>
                        </a:highlight>
                      </a:endParaRPr>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a:t>Dr. Constance Steinkuehler</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a:t>Games as Social Platforms</a:t>
                      </a:r>
                      <a:endParaRPr sz="1600" b="0" i="0" u="none" strike="noStrike" cap="none">
                        <a:solidFill>
                          <a:srgbClr val="000000"/>
                        </a:solidFill>
                        <a:latin typeface="Trebuchet MS"/>
                        <a:ea typeface="Trebuchet MS"/>
                        <a:cs typeface="Trebuchet MS"/>
                        <a:sym typeface="Trebuchet MS"/>
                      </a:endParaRPr>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extLst>
                  <a:ext uri="{0D108BD9-81ED-4DB2-BD59-A6C34878D82A}">
                    <a16:rowId xmlns:a16="http://schemas.microsoft.com/office/drawing/2014/main" val="10003"/>
                  </a:ext>
                </a:extLst>
              </a:tr>
              <a:tr h="66395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9/17/2025</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500" u="none" strike="noStrike" cap="none"/>
                        <a:t>Dr. Taylor Patti</a:t>
                      </a:r>
                      <a:endParaRPr sz="15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400"/>
                        <a:buFont typeface="Arial"/>
                        <a:buNone/>
                      </a:pPr>
                      <a:r>
                        <a:rPr lang="en-US" sz="1500" u="none" strike="noStrike" cap="none">
                          <a:solidFill>
                            <a:schemeClr val="dk1"/>
                          </a:solidFill>
                        </a:rPr>
                        <a:t>Quantum Computing - Fundamentals, Hardware, and HPC/AI Opportunities</a:t>
                      </a:r>
                      <a:endParaRPr sz="1500" u="none" strike="noStrike" cap="none">
                        <a:solidFill>
                          <a:schemeClr val="dk1"/>
                        </a:solidFill>
                      </a:endParaRPr>
                    </a:p>
                    <a:p>
                      <a:pPr marL="0" marR="0" lvl="0" indent="0" algn="l" rtl="0">
                        <a:lnSpc>
                          <a:spcPct val="100000"/>
                        </a:lnSpc>
                        <a:spcBef>
                          <a:spcPts val="0"/>
                        </a:spcBef>
                        <a:spcAft>
                          <a:spcPts val="0"/>
                        </a:spcAft>
                        <a:buClr>
                          <a:schemeClr val="dk1"/>
                        </a:buClr>
                        <a:buSzPts val="1400"/>
                        <a:buFont typeface="Arial"/>
                        <a:buNone/>
                      </a:pPr>
                      <a:endParaRPr sz="1400" u="none" strike="noStrike" cap="none">
                        <a:solidFill>
                          <a:schemeClr val="dk1"/>
                        </a:solidFill>
                        <a:latin typeface="Arial"/>
                        <a:ea typeface="Arial"/>
                        <a:cs typeface="Arial"/>
                        <a:sym typeface="Arial"/>
                      </a:endParaRPr>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extLst>
                  <a:ext uri="{0D108BD9-81ED-4DB2-BD59-A6C34878D82A}">
                    <a16:rowId xmlns:a16="http://schemas.microsoft.com/office/drawing/2014/main" val="10004"/>
                  </a:ext>
                </a:extLst>
              </a:tr>
              <a:tr h="69050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7/16/2025</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400"/>
                        <a:buFont typeface="Arial"/>
                        <a:buNone/>
                      </a:pPr>
                      <a:r>
                        <a:rPr lang="en-US" sz="1500" u="none" strike="noStrike" cap="none">
                          <a:solidFill>
                            <a:schemeClr val="dk1"/>
                          </a:solidFill>
                        </a:rPr>
                        <a:t>Distinguished Speaker Mohammad Abdullah Al Faruque</a:t>
                      </a:r>
                      <a:endParaRPr sz="15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600"/>
                        <a:buFont typeface="Arial"/>
                        <a:buNone/>
                      </a:pPr>
                      <a:r>
                        <a:rPr lang="en-US" sz="1500" u="none" strike="noStrike" cap="none">
                          <a:solidFill>
                            <a:schemeClr val="dk1"/>
                          </a:solidFill>
                        </a:rPr>
                        <a:t>Cyber-Physical Vulnerabilities in Autonomous Systems</a:t>
                      </a:r>
                      <a:endParaRPr sz="1500" u="none" strike="noStrike" cap="none">
                        <a:solidFill>
                          <a:schemeClr val="dk1"/>
                        </a:solidFill>
                      </a:endParaRPr>
                    </a:p>
                    <a:p>
                      <a:pPr marL="0" marR="0" lvl="0" indent="0" algn="l" rtl="0">
                        <a:lnSpc>
                          <a:spcPct val="100000"/>
                        </a:lnSpc>
                        <a:spcBef>
                          <a:spcPts val="0"/>
                        </a:spcBef>
                        <a:spcAft>
                          <a:spcPts val="0"/>
                        </a:spcAft>
                        <a:buClr>
                          <a:srgbClr val="000000"/>
                        </a:buClr>
                        <a:buSzPts val="1400"/>
                        <a:buFont typeface="Arial"/>
                        <a:buNone/>
                      </a:pP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extLst>
                  <a:ext uri="{0D108BD9-81ED-4DB2-BD59-A6C34878D82A}">
                    <a16:rowId xmlns:a16="http://schemas.microsoft.com/office/drawing/2014/main" val="10005"/>
                  </a:ext>
                </a:extLst>
              </a:tr>
              <a:tr h="69050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5/21/2025</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600"/>
                        <a:buFont typeface="Arial"/>
                        <a:buNone/>
                      </a:pPr>
                      <a:r>
                        <a:rPr lang="en-US" sz="1500" u="none" strike="noStrike" cap="none">
                          <a:solidFill>
                            <a:schemeClr val="dk1"/>
                          </a:solidFill>
                        </a:rPr>
                        <a:t>Prof. Chen Li &amp; Jiadong Bai</a:t>
                      </a:r>
                      <a:endParaRPr sz="1500" u="none" strike="noStrike" cap="none">
                        <a:solidFill>
                          <a:schemeClr val="dk1"/>
                        </a:solidFill>
                      </a:endParaRPr>
                    </a:p>
                    <a:p>
                      <a:pPr marL="0" marR="0" lvl="0" indent="0" algn="l" rtl="0">
                        <a:lnSpc>
                          <a:spcPct val="100000"/>
                        </a:lnSpc>
                        <a:spcBef>
                          <a:spcPts val="0"/>
                        </a:spcBef>
                        <a:spcAft>
                          <a:spcPts val="0"/>
                        </a:spcAft>
                        <a:buClr>
                          <a:srgbClr val="000000"/>
                        </a:buClr>
                        <a:buSzPts val="1600"/>
                        <a:buFont typeface="Arial"/>
                        <a:buNone/>
                      </a:pP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600"/>
                        <a:buFont typeface="Arial"/>
                        <a:buNone/>
                      </a:pPr>
                      <a:r>
                        <a:rPr lang="en-US" sz="1500" u="none" strike="noStrike" cap="none">
                          <a:solidFill>
                            <a:schemeClr val="dk1"/>
                          </a:solidFill>
                        </a:rPr>
                        <a:t>Texera: Cloud-Based Collaborative Data Science and AI/ML Using Workflows</a:t>
                      </a:r>
                      <a:endParaRPr sz="1500" u="none" strike="noStrike" cap="none">
                        <a:solidFill>
                          <a:schemeClr val="dk1"/>
                        </a:solidFill>
                      </a:endParaRPr>
                    </a:p>
                    <a:p>
                      <a:pPr marL="0" marR="0" lvl="0" indent="0" algn="l" rtl="0">
                        <a:lnSpc>
                          <a:spcPct val="100000"/>
                        </a:lnSpc>
                        <a:spcBef>
                          <a:spcPts val="0"/>
                        </a:spcBef>
                        <a:spcAft>
                          <a:spcPts val="0"/>
                        </a:spcAft>
                        <a:buClr>
                          <a:srgbClr val="000000"/>
                        </a:buClr>
                        <a:buSzPts val="1600"/>
                        <a:buFont typeface="Arial"/>
                        <a:buNone/>
                      </a:pP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extLst>
                  <a:ext uri="{0D108BD9-81ED-4DB2-BD59-A6C34878D82A}">
                    <a16:rowId xmlns:a16="http://schemas.microsoft.com/office/drawing/2014/main" val="10006"/>
                  </a:ext>
                </a:extLst>
              </a:tr>
              <a:tr h="49130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3/19/2025</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400"/>
                        <a:buFont typeface="Arial"/>
                        <a:buNone/>
                      </a:pPr>
                      <a:r>
                        <a:rPr lang="en-US" sz="1500" u="none" strike="noStrike" cap="none">
                          <a:solidFill>
                            <a:schemeClr val="dk1"/>
                          </a:solidFill>
                        </a:rPr>
                        <a:t>David Cunningham</a:t>
                      </a:r>
                      <a:endParaRPr sz="1500" u="none" strike="noStrike" cap="none">
                        <a:solidFill>
                          <a:schemeClr val="dk1"/>
                        </a:solidFill>
                      </a:endParaRPr>
                    </a:p>
                    <a:p>
                      <a:pPr marL="0" marR="0" lvl="0" indent="0" algn="l" rtl="0">
                        <a:lnSpc>
                          <a:spcPct val="100000"/>
                        </a:lnSpc>
                        <a:spcBef>
                          <a:spcPts val="0"/>
                        </a:spcBef>
                        <a:spcAft>
                          <a:spcPts val="0"/>
                        </a:spcAft>
                        <a:buClr>
                          <a:schemeClr val="dk1"/>
                        </a:buClr>
                        <a:buSzPts val="1400"/>
                        <a:buFont typeface="Arial"/>
                        <a:buNone/>
                      </a:pPr>
                      <a:r>
                        <a:rPr lang="en-US" sz="1500" u="none" strike="noStrike" cap="none">
                          <a:solidFill>
                            <a:schemeClr val="dk1"/>
                          </a:solidFill>
                        </a:rPr>
                        <a:t>Business Technology Officer at Alvaka</a:t>
                      </a:r>
                      <a:endParaRPr sz="15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400"/>
                        <a:buFont typeface="Arial"/>
                        <a:buNone/>
                      </a:pPr>
                      <a:r>
                        <a:rPr lang="en-US" sz="1500" u="none" strike="noStrike" cap="none">
                          <a:solidFill>
                            <a:schemeClr val="dk1"/>
                          </a:solidFill>
                        </a:rPr>
                        <a:t>Ransomware Recovery: Navigating the Storm</a:t>
                      </a:r>
                      <a:endParaRPr sz="1500" u="none" strike="noStrike" cap="none">
                        <a:solidFill>
                          <a:schemeClr val="dk1"/>
                        </a:solidFill>
                      </a:endParaRPr>
                    </a:p>
                    <a:p>
                      <a:pPr marL="0" marR="0" lvl="0" indent="0" algn="l" rtl="0">
                        <a:lnSpc>
                          <a:spcPct val="100000"/>
                        </a:lnSpc>
                        <a:spcBef>
                          <a:spcPts val="0"/>
                        </a:spcBef>
                        <a:spcAft>
                          <a:spcPts val="0"/>
                        </a:spcAft>
                        <a:buClr>
                          <a:srgbClr val="000000"/>
                        </a:buClr>
                        <a:buSzPts val="1600"/>
                        <a:buFont typeface="Arial"/>
                        <a:buNone/>
                      </a:pP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extLst>
                  <a:ext uri="{0D108BD9-81ED-4DB2-BD59-A6C34878D82A}">
                    <a16:rowId xmlns:a16="http://schemas.microsoft.com/office/drawing/2014/main" val="10007"/>
                  </a:ext>
                </a:extLst>
              </a:tr>
              <a:tr h="677225">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1/15/2025</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400"/>
                        <a:buFont typeface="Arial"/>
                        <a:buNone/>
                      </a:pPr>
                      <a:r>
                        <a:rPr lang="en-US" sz="1500" u="none" strike="noStrike" cap="none">
                          <a:solidFill>
                            <a:schemeClr val="dk1"/>
                          </a:solidFill>
                        </a:rPr>
                        <a:t>Peter D. Chang, M.D.</a:t>
                      </a:r>
                      <a:br>
                        <a:rPr lang="en-US" sz="1500" u="none" strike="noStrike" cap="none">
                          <a:solidFill>
                            <a:schemeClr val="dk1"/>
                          </a:solidFill>
                        </a:rPr>
                      </a:br>
                      <a:r>
                        <a:rPr lang="en-US" sz="1500" u="none" strike="noStrike" cap="none">
                          <a:solidFill>
                            <a:schemeClr val="dk1"/>
                          </a:solidFill>
                        </a:rPr>
                        <a:t>UCI Applied AI Research Center</a:t>
                      </a:r>
                      <a:endParaRPr sz="15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400"/>
                        <a:buFont typeface="Arial"/>
                        <a:buNone/>
                      </a:pPr>
                      <a:r>
                        <a:rPr lang="en-US" sz="1500" u="none" strike="noStrike" cap="none">
                          <a:solidFill>
                            <a:schemeClr val="dk1"/>
                          </a:solidFill>
                        </a:rPr>
                        <a:t>AI in Medicine: From Concept to Clinic,</a:t>
                      </a:r>
                      <a:br>
                        <a:rPr lang="en-US" sz="1500" u="none" strike="noStrike" cap="none">
                          <a:solidFill>
                            <a:schemeClr val="dk1"/>
                          </a:solidFill>
                        </a:rPr>
                      </a:br>
                      <a:r>
                        <a:rPr lang="en-US" sz="1500" u="none" strike="noStrike" cap="none">
                          <a:solidFill>
                            <a:schemeClr val="dk1"/>
                          </a:solidFill>
                        </a:rPr>
                        <a:t>What it Takes to Deploy and Commercialize AI in Medicine</a:t>
                      </a:r>
                      <a:endParaRPr sz="15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extLst>
                  <a:ext uri="{0D108BD9-81ED-4DB2-BD59-A6C34878D82A}">
                    <a16:rowId xmlns:a16="http://schemas.microsoft.com/office/drawing/2014/main" val="10008"/>
                  </a:ext>
                </a:extLst>
              </a:tr>
            </a:tbl>
          </a:graphicData>
        </a:graphic>
      </p:graphicFrame>
      <p:sp>
        <p:nvSpPr>
          <p:cNvPr id="2" name="Rounded Rectangle 1">
            <a:extLst>
              <a:ext uri="{FF2B5EF4-FFF2-40B4-BE49-F238E27FC236}">
                <a16:creationId xmlns:a16="http://schemas.microsoft.com/office/drawing/2014/main" id="{D6B6C81A-92FB-5595-24FA-09C3829C3026}"/>
              </a:ext>
            </a:extLst>
          </p:cNvPr>
          <p:cNvSpPr/>
          <p:nvPr/>
        </p:nvSpPr>
        <p:spPr>
          <a:xfrm>
            <a:off x="6325496" y="2420471"/>
            <a:ext cx="4722608" cy="258183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ysClr val="windowText" lastClr="000000"/>
                </a:solidFill>
              </a:rPr>
              <a:t>Need event site and marketing, meetup is published, 15 rsvp so far</a:t>
            </a:r>
          </a:p>
          <a:p>
            <a:pPr marL="285750" indent="-285750">
              <a:buFont typeface="Arial" panose="020B0604020202020204" pitchFamily="34" charset="0"/>
              <a:buChar char="•"/>
            </a:pPr>
            <a:r>
              <a:rPr lang="en-US" dirty="0">
                <a:solidFill>
                  <a:sysClr val="windowText" lastClr="000000"/>
                </a:solidFill>
              </a:rPr>
              <a:t>Jared to send out invites next month</a:t>
            </a:r>
          </a:p>
          <a:p>
            <a:pPr marL="285750" indent="-285750">
              <a:buFont typeface="Arial" panose="020B0604020202020204" pitchFamily="34" charset="0"/>
              <a:buChar char="•"/>
            </a:pPr>
            <a:r>
              <a:rPr lang="en-US" dirty="0">
                <a:solidFill>
                  <a:sysClr val="windowText" lastClr="000000"/>
                </a:solidFill>
              </a:rPr>
              <a:t>Promotion to start month before per promotion timeline</a:t>
            </a:r>
          </a:p>
          <a:p>
            <a:pPr marL="285750" indent="-285750">
              <a:buFont typeface="Arial" panose="020B0604020202020204" pitchFamily="34" charset="0"/>
              <a:buChar char="•"/>
            </a:pPr>
            <a:r>
              <a:rPr lang="en-US" dirty="0">
                <a:solidFill>
                  <a:sysClr val="windowText" lastClr="000000"/>
                </a:solidFill>
              </a:rPr>
              <a:t>Jared – has connection to UCI professor, will reach out, can use slot for end/beginning of new year</a:t>
            </a:r>
          </a:p>
        </p:txBody>
      </p:sp>
    </p:spTree>
  </p:cSld>
  <p:clrMapOvr>
    <a:masterClrMapping/>
  </p:clrMapOvr>
</p:sld>
</file>

<file path=ppt/theme/theme1.xml><?xml version="1.0" encoding="utf-8"?>
<a:theme xmlns:a="http://schemas.openxmlformats.org/drawingml/2006/main" name="ACM Chapter Event">
  <a:themeElements>
    <a:clrScheme name="Default Design">
      <a:dk1>
        <a:srgbClr val="000000"/>
      </a:dk1>
      <a:lt1>
        <a:srgbClr val="FFFFFF"/>
      </a:lt1>
      <a:dk2>
        <a:srgbClr val="000000"/>
      </a:dk2>
      <a:lt2>
        <a:srgbClr val="808080"/>
      </a:lt2>
      <a:accent1>
        <a:srgbClr val="BBE0E3"/>
      </a:accent1>
      <a:accent2>
        <a:srgbClr val="333399"/>
      </a:accent2>
      <a:accent3>
        <a:srgbClr val="FFFFFF"/>
      </a:accent3>
      <a:accent4>
        <a:srgbClr val="BBE0E3"/>
      </a:accent4>
      <a:accent5>
        <a:srgbClr val="333399"/>
      </a:accent5>
      <a:accent6>
        <a:srgbClr val="FFFFFF"/>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CM Chapter Event">
  <a:themeElements>
    <a:clrScheme name="Default Design">
      <a:dk1>
        <a:srgbClr val="000000"/>
      </a:dk1>
      <a:lt1>
        <a:srgbClr val="FFFFFF"/>
      </a:lt1>
      <a:dk2>
        <a:srgbClr val="000000"/>
      </a:dk2>
      <a:lt2>
        <a:srgbClr val="808080"/>
      </a:lt2>
      <a:accent1>
        <a:srgbClr val="BBE0E3"/>
      </a:accent1>
      <a:accent2>
        <a:srgbClr val="333399"/>
      </a:accent2>
      <a:accent3>
        <a:srgbClr val="FFFFFF"/>
      </a:accent3>
      <a:accent4>
        <a:srgbClr val="BBE0E3"/>
      </a:accent4>
      <a:accent5>
        <a:srgbClr val="333399"/>
      </a:accent5>
      <a:accent6>
        <a:srgbClr val="FFFFFF"/>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1094</Words>
  <Application>Microsoft Macintosh PowerPoint</Application>
  <PresentationFormat>Widescreen</PresentationFormat>
  <Paragraphs>200</Paragraphs>
  <Slides>12</Slides>
  <Notes>12</Notes>
  <HiddenSlides>3</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Trebuchet MS</vt:lpstr>
      <vt:lpstr>Verdana</vt:lpstr>
      <vt:lpstr>ACM Chapter Event</vt:lpstr>
      <vt:lpstr>ACM Chapter Event</vt:lpstr>
      <vt:lpstr>OC ACM Executive Committee </vt:lpstr>
      <vt:lpstr>Agenda</vt:lpstr>
      <vt:lpstr>Meeting Attendees</vt:lpstr>
      <vt:lpstr>Motions</vt:lpstr>
      <vt:lpstr>Officers</vt:lpstr>
      <vt:lpstr>Officers (cont’d)</vt:lpstr>
      <vt:lpstr>Treasurer’s Report EOM Sept 2025</vt:lpstr>
      <vt:lpstr>September Event Review</vt:lpstr>
      <vt:lpstr>Next Program Event Planning</vt:lpstr>
      <vt:lpstr>Future Program Event Candidates (UCI)</vt:lpstr>
      <vt:lpstr>Future Program Event Candidates</vt:lpstr>
      <vt:lpstr>Committee Business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Michael Fahy</dc:creator>
  <cp:lastModifiedBy>Velasco, Marc</cp:lastModifiedBy>
  <cp:revision>2</cp:revision>
  <dcterms:created xsi:type="dcterms:W3CDTF">2020-05-18T19:26:51Z</dcterms:created>
  <dcterms:modified xsi:type="dcterms:W3CDTF">2025-10-22T04:46:17Z</dcterms:modified>
</cp:coreProperties>
</file>